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26"/>
  </p:notesMasterIdLst>
  <p:sldIdLst>
    <p:sldId id="285" r:id="rId5"/>
    <p:sldId id="289" r:id="rId6"/>
    <p:sldId id="290" r:id="rId7"/>
    <p:sldId id="308" r:id="rId8"/>
    <p:sldId id="291" r:id="rId9"/>
    <p:sldId id="292" r:id="rId10"/>
    <p:sldId id="297" r:id="rId11"/>
    <p:sldId id="293" r:id="rId12"/>
    <p:sldId id="298" r:id="rId13"/>
    <p:sldId id="294" r:id="rId14"/>
    <p:sldId id="299" r:id="rId15"/>
    <p:sldId id="295" r:id="rId16"/>
    <p:sldId id="301" r:id="rId17"/>
    <p:sldId id="302" r:id="rId18"/>
    <p:sldId id="303" r:id="rId19"/>
    <p:sldId id="304" r:id="rId20"/>
    <p:sldId id="305" r:id="rId21"/>
    <p:sldId id="306" r:id="rId22"/>
    <p:sldId id="307" r:id="rId23"/>
    <p:sldId id="296" r:id="rId24"/>
    <p:sldId id="30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660"/>
  </p:normalViewPr>
  <p:slideViewPr>
    <p:cSldViewPr snapToGrid="0">
      <p:cViewPr varScale="1">
        <p:scale>
          <a:sx n="91" d="100"/>
          <a:sy n="91" d="100"/>
        </p:scale>
        <p:origin x="36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simple4" qsCatId="simple" csTypeId="urn:microsoft.com/office/officeart/2005/8/colors/colorful3" csCatId="colorful" phldr="1"/>
      <dgm:spPr/>
      <dgm:t>
        <a:bodyPr/>
        <a:lstStyle/>
        <a:p>
          <a:endParaRPr lang="en-US"/>
        </a:p>
      </dgm:t>
    </dgm:pt>
    <dgm:pt modelId="{611E47AF-C61B-4BA4-844A-26AB3FDEEF30}">
      <dgm:prSet/>
      <dgm:spPr/>
      <dgm:t>
        <a:bodyPr/>
        <a:lstStyle/>
        <a:p>
          <a:r>
            <a:rPr lang="en-US" dirty="0"/>
            <a:t>Landing page</a:t>
          </a:r>
        </a:p>
      </dgm:t>
    </dgm:pt>
    <dgm:pt modelId="{687DC825-000F-4F8F-9621-019450C2E1B4}" type="parTrans" cxnId="{19564FD3-9555-4ACF-8413-DBE46FCAB590}">
      <dgm:prSet/>
      <dgm:spPr/>
      <dgm:t>
        <a:bodyPr/>
        <a:lstStyle/>
        <a:p>
          <a:endParaRPr lang="en-US"/>
        </a:p>
      </dgm:t>
    </dgm:pt>
    <dgm:pt modelId="{8C1C84A3-A40E-46BD-8673-066A3E806E00}" type="sibTrans" cxnId="{19564FD3-9555-4ACF-8413-DBE46FCAB590}">
      <dgm:prSet/>
      <dgm:spPr/>
      <dgm:t>
        <a:bodyPr/>
        <a:lstStyle/>
        <a:p>
          <a:endParaRPr lang="en-US"/>
        </a:p>
      </dgm:t>
    </dgm:pt>
    <dgm:pt modelId="{2A6E2CEF-D93C-42CC-B4B8-FE4756FFBED7}">
      <dgm:prSet/>
      <dgm:spPr/>
      <dgm:t>
        <a:bodyPr/>
        <a:lstStyle/>
        <a:p>
          <a:r>
            <a:rPr lang="en-US" dirty="0"/>
            <a:t>This is the beginning of the web app</a:t>
          </a:r>
        </a:p>
      </dgm:t>
    </dgm:pt>
    <dgm:pt modelId="{338D5843-E3B6-4AFD-B725-9B085D79E8DE}" type="parTrans" cxnId="{CA129D73-90A1-47FB-81DF-827877BD9920}">
      <dgm:prSet/>
      <dgm:spPr/>
      <dgm:t>
        <a:bodyPr/>
        <a:lstStyle/>
        <a:p>
          <a:endParaRPr lang="en-US"/>
        </a:p>
      </dgm:t>
    </dgm:pt>
    <dgm:pt modelId="{AFC491B1-DCB5-4849-B107-08875D2F8F18}" type="sibTrans" cxnId="{CA129D73-90A1-47FB-81DF-827877BD9920}">
      <dgm:prSet/>
      <dgm:spPr/>
      <dgm:t>
        <a:bodyPr/>
        <a:lstStyle/>
        <a:p>
          <a:endParaRPr lang="en-US"/>
        </a:p>
      </dgm:t>
    </dgm:pt>
    <dgm:pt modelId="{1D42E346-F6FB-4880-9769-ADD02C578B5F}">
      <dgm:prSet/>
      <dgm:spPr/>
      <dgm:t>
        <a:bodyPr/>
        <a:lstStyle/>
        <a:p>
          <a:r>
            <a:rPr lang="en-US" dirty="0"/>
            <a:t>Login</a:t>
          </a:r>
        </a:p>
      </dgm:t>
    </dgm:pt>
    <dgm:pt modelId="{F62778AA-580C-479D-8FE5-5B5E7069AB75}" type="parTrans" cxnId="{45A9E409-E878-48F1-BA6A-D5A6A3507984}">
      <dgm:prSet/>
      <dgm:spPr/>
      <dgm:t>
        <a:bodyPr/>
        <a:lstStyle/>
        <a:p>
          <a:endParaRPr lang="en-US"/>
        </a:p>
      </dgm:t>
    </dgm:pt>
    <dgm:pt modelId="{5E2EB3DE-59D3-4DA7-B4C7-BF4D2242D456}" type="sibTrans" cxnId="{45A9E409-E878-48F1-BA6A-D5A6A3507984}">
      <dgm:prSet/>
      <dgm:spPr/>
      <dgm:t>
        <a:bodyPr/>
        <a:lstStyle/>
        <a:p>
          <a:endParaRPr lang="en-US"/>
        </a:p>
      </dgm:t>
    </dgm:pt>
    <dgm:pt modelId="{31D257AA-603D-416F-8FB2-4A07D62C7F9E}">
      <dgm:prSet/>
      <dgm:spPr/>
      <dgm:t>
        <a:bodyPr/>
        <a:lstStyle/>
        <a:p>
          <a:r>
            <a:rPr lang="en-US" dirty="0"/>
            <a:t>Users can login using their google accounts or default sign-in.</a:t>
          </a:r>
        </a:p>
      </dgm:t>
    </dgm:pt>
    <dgm:pt modelId="{3B247BF7-3078-46B6-841C-B3D46A3DBE55}" type="parTrans" cxnId="{17F6E48A-2A5C-4F50-82D4-A282DAE4F42E}">
      <dgm:prSet/>
      <dgm:spPr/>
      <dgm:t>
        <a:bodyPr/>
        <a:lstStyle/>
        <a:p>
          <a:endParaRPr lang="en-US"/>
        </a:p>
      </dgm:t>
    </dgm:pt>
    <dgm:pt modelId="{8E998CC1-3A68-4D86-8932-7DF93F81814D}" type="sibTrans" cxnId="{17F6E48A-2A5C-4F50-82D4-A282DAE4F42E}">
      <dgm:prSet/>
      <dgm:spPr/>
      <dgm:t>
        <a:bodyPr/>
        <a:lstStyle/>
        <a:p>
          <a:endParaRPr lang="en-US"/>
        </a:p>
      </dgm:t>
    </dgm:pt>
    <dgm:pt modelId="{5DA95C0A-A1DC-413D-BDF4-CBAD197E4673}">
      <dgm:prSet/>
      <dgm:spPr/>
      <dgm:t>
        <a:bodyPr/>
        <a:lstStyle/>
        <a:p>
          <a:r>
            <a:rPr lang="en-US" dirty="0"/>
            <a:t>Community</a:t>
          </a:r>
        </a:p>
      </dgm:t>
    </dgm:pt>
    <dgm:pt modelId="{3748892B-82BA-4A37-91DD-273EFF4A20F1}" type="parTrans" cxnId="{DE33BA09-F231-4377-A2F2-B2D22FF15755}">
      <dgm:prSet/>
      <dgm:spPr/>
      <dgm:t>
        <a:bodyPr/>
        <a:lstStyle/>
        <a:p>
          <a:endParaRPr lang="en-US"/>
        </a:p>
      </dgm:t>
    </dgm:pt>
    <dgm:pt modelId="{C1ABFCFD-878B-4AAF-BB24-024750031560}" type="sibTrans" cxnId="{DE33BA09-F231-4377-A2F2-B2D22FF15755}">
      <dgm:prSet/>
      <dgm:spPr/>
      <dgm:t>
        <a:bodyPr/>
        <a:lstStyle/>
        <a:p>
          <a:endParaRPr lang="en-US"/>
        </a:p>
      </dgm:t>
    </dgm:pt>
    <dgm:pt modelId="{1D420285-2759-49CC-8CFF-EE5B957ABBF8}">
      <dgm:prSet/>
      <dgm:spPr/>
      <dgm:t>
        <a:bodyPr/>
        <a:lstStyle/>
        <a:p>
          <a:r>
            <a:rPr lang="en-US" dirty="0"/>
            <a:t>A community of young developers</a:t>
          </a:r>
        </a:p>
      </dgm:t>
    </dgm:pt>
    <dgm:pt modelId="{DCF52FFD-3585-453D-A3DF-FD15EAA34B3B}" type="parTrans" cxnId="{BAD40440-CB99-4180-A178-6154F8FC4EB1}">
      <dgm:prSet/>
      <dgm:spPr/>
      <dgm:t>
        <a:bodyPr/>
        <a:lstStyle/>
        <a:p>
          <a:endParaRPr lang="en-US"/>
        </a:p>
      </dgm:t>
    </dgm:pt>
    <dgm:pt modelId="{4575AF13-1485-4CE5-8E23-679A14844036}" type="sibTrans" cxnId="{BAD40440-CB99-4180-A178-6154F8FC4EB1}">
      <dgm:prSet/>
      <dgm:spPr/>
      <dgm:t>
        <a:bodyPr/>
        <a:lstStyle/>
        <a:p>
          <a:endParaRPr lang="en-US"/>
        </a:p>
      </dgm:t>
    </dgm:pt>
    <dgm:pt modelId="{7E778AAA-4786-4585-B46B-15D391FE7914}">
      <dgm:prSet/>
      <dgm:spPr/>
      <dgm:t>
        <a:bodyPr/>
        <a:lstStyle/>
        <a:p>
          <a:r>
            <a:rPr lang="en-US" dirty="0"/>
            <a:t>Training and the valuable review by experts</a:t>
          </a:r>
        </a:p>
      </dgm:t>
    </dgm:pt>
    <dgm:pt modelId="{271C3B73-04EF-4ADF-B9B2-D8EAA9DECC7C}" type="sibTrans" cxnId="{51936038-8B59-4FCA-ACA4-DB69F4BB6542}">
      <dgm:prSet/>
      <dgm:spPr/>
      <dgm:t>
        <a:bodyPr/>
        <a:lstStyle/>
        <a:p>
          <a:endParaRPr lang="en-US"/>
        </a:p>
      </dgm:t>
    </dgm:pt>
    <dgm:pt modelId="{23E32EE7-341B-4AB1-A981-477EB7E13019}" type="parTrans" cxnId="{51936038-8B59-4FCA-ACA4-DB69F4BB6542}">
      <dgm:prSet/>
      <dgm:spPr/>
      <dgm:t>
        <a:bodyPr/>
        <a:lstStyle/>
        <a:p>
          <a:endParaRPr lang="en-US"/>
        </a:p>
      </dgm:t>
    </dgm:pt>
    <dgm:pt modelId="{DF034DB3-CE68-4CB3-AA2C-C0D085B26BE8}">
      <dgm:prSet/>
      <dgm:spPr/>
      <dgm:t>
        <a:bodyPr/>
        <a:lstStyle/>
        <a:p>
          <a:r>
            <a:rPr lang="en-US" dirty="0"/>
            <a:t>Opensource </a:t>
          </a:r>
          <a:r>
            <a:rPr lang="en-US" dirty="0" err="1"/>
            <a:t>contibutions</a:t>
          </a:r>
          <a:r>
            <a:rPr lang="en-US" dirty="0"/>
            <a:t> are must</a:t>
          </a:r>
        </a:p>
      </dgm:t>
    </dgm:pt>
    <dgm:pt modelId="{3792044F-E6FD-4B50-AAE6-E64A897BE8C0}" type="sibTrans" cxnId="{3B749ADC-920E-42F6-AD7D-2CEE780B7BC7}">
      <dgm:prSet/>
      <dgm:spPr/>
      <dgm:t>
        <a:bodyPr/>
        <a:lstStyle/>
        <a:p>
          <a:endParaRPr lang="en-US"/>
        </a:p>
      </dgm:t>
    </dgm:pt>
    <dgm:pt modelId="{2B376A2A-F502-46C9-B3E2-6CC842FEAABE}" type="parTrans" cxnId="{3B749ADC-920E-42F6-AD7D-2CEE780B7BC7}">
      <dgm:prSet/>
      <dgm:spPr/>
      <dgm:t>
        <a:bodyPr/>
        <a:lstStyle/>
        <a:p>
          <a:endParaRPr lang="en-US"/>
        </a:p>
      </dgm:t>
    </dgm:pt>
    <dgm:pt modelId="{6586A170-8336-49FE-9FF0-D4AC77D95B19}">
      <dgm:prSet/>
      <dgm:spPr/>
      <dgm:t>
        <a:bodyPr/>
        <a:lstStyle/>
        <a:p>
          <a:r>
            <a:rPr lang="en-US" dirty="0"/>
            <a:t>Guidance</a:t>
          </a:r>
        </a:p>
      </dgm:t>
    </dgm:pt>
    <dgm:pt modelId="{1E292716-B605-472A-A7AF-6DC7AE4CE6CD}" type="sibTrans" cxnId="{BC3B057F-729F-4C56-8E95-4D5C509710E2}">
      <dgm:prSet/>
      <dgm:spPr/>
      <dgm:t>
        <a:bodyPr/>
        <a:lstStyle/>
        <a:p>
          <a:endParaRPr lang="en-US"/>
        </a:p>
      </dgm:t>
    </dgm:pt>
    <dgm:pt modelId="{68734F2A-B49D-470B-94E9-B55A13F7CF60}" type="parTrans" cxnId="{BC3B057F-729F-4C56-8E95-4D5C509710E2}">
      <dgm:prSet/>
      <dgm:spPr/>
      <dgm:t>
        <a:bodyPr/>
        <a:lstStyle/>
        <a:p>
          <a:endParaRPr lang="en-US"/>
        </a:p>
      </dgm:t>
    </dgm:pt>
    <dgm:pt modelId="{1B072A47-3177-445C-BE6A-9D5989EAEA22}">
      <dgm:prSet/>
      <dgm:spPr/>
      <dgm:t>
        <a:bodyPr/>
        <a:lstStyle/>
        <a:p>
          <a:r>
            <a:rPr lang="en-US" dirty="0"/>
            <a:t>Opensource</a:t>
          </a:r>
        </a:p>
      </dgm:t>
    </dgm:pt>
    <dgm:pt modelId="{611D60A5-FEDD-4E70-A0F7-554031383763}" type="sibTrans" cxnId="{8CDF6C45-50E4-4FEE-A8BF-B92BCC6D7BD6}">
      <dgm:prSet/>
      <dgm:spPr/>
      <dgm:t>
        <a:bodyPr/>
        <a:lstStyle/>
        <a:p>
          <a:endParaRPr lang="en-US"/>
        </a:p>
      </dgm:t>
    </dgm:pt>
    <dgm:pt modelId="{4AD654C6-117D-456C-8F73-9D88B6C3CA69}" type="parTrans" cxnId="{8CDF6C45-50E4-4FEE-A8BF-B92BCC6D7BD6}">
      <dgm:prSet/>
      <dgm:spPr/>
      <dgm:t>
        <a:bodyPr/>
        <a:lstStyle/>
        <a:p>
          <a:endParaRPr lang="en-US"/>
        </a:p>
      </dgm:t>
    </dgm:pt>
    <dgm:pt modelId="{08C3B922-50F8-49F3-BB8B-4165FA9FA034}">
      <dgm:prSet/>
      <dgm:spPr/>
      <dgm:t>
        <a:bodyPr/>
        <a:lstStyle/>
        <a:p>
          <a:r>
            <a:rPr lang="en-US" dirty="0"/>
            <a:t>Learning</a:t>
          </a:r>
        </a:p>
      </dgm:t>
    </dgm:pt>
    <dgm:pt modelId="{BC5FDB5C-D3FD-4432-B521-849827C4F276}" type="parTrans" cxnId="{4D7FAFB5-BEDE-4034-91F2-6E17028D07B3}">
      <dgm:prSet/>
      <dgm:spPr/>
      <dgm:t>
        <a:bodyPr/>
        <a:lstStyle/>
        <a:p>
          <a:endParaRPr lang="en-IN"/>
        </a:p>
      </dgm:t>
    </dgm:pt>
    <dgm:pt modelId="{57E1A458-DEEF-4C13-B976-2F877A0CB6F2}" type="sibTrans" cxnId="{4D7FAFB5-BEDE-4034-91F2-6E17028D07B3}">
      <dgm:prSet/>
      <dgm:spPr/>
      <dgm:t>
        <a:bodyPr/>
        <a:lstStyle/>
        <a:p>
          <a:endParaRPr lang="en-IN"/>
        </a:p>
      </dgm:t>
    </dgm:pt>
    <dgm:pt modelId="{3A4A689B-56FB-46B8-8001-4EDF32BCD4A8}">
      <dgm:prSet/>
      <dgm:spPr/>
      <dgm:t>
        <a:bodyPr/>
        <a:lstStyle/>
        <a:p>
          <a:r>
            <a:rPr lang="en-US" dirty="0"/>
            <a:t>Hackathons</a:t>
          </a:r>
        </a:p>
      </dgm:t>
    </dgm:pt>
    <dgm:pt modelId="{1B470DF1-22D0-4472-820C-F9B9644A5082}" type="parTrans" cxnId="{B95FD7AD-074E-45E7-862C-6CAEB8547ABC}">
      <dgm:prSet/>
      <dgm:spPr/>
      <dgm:t>
        <a:bodyPr/>
        <a:lstStyle/>
        <a:p>
          <a:endParaRPr lang="en-IN"/>
        </a:p>
      </dgm:t>
    </dgm:pt>
    <dgm:pt modelId="{C64533FE-C6B1-4351-8173-6914C0128C17}" type="sibTrans" cxnId="{B95FD7AD-074E-45E7-862C-6CAEB8547ABC}">
      <dgm:prSet/>
      <dgm:spPr/>
      <dgm:t>
        <a:bodyPr/>
        <a:lstStyle/>
        <a:p>
          <a:endParaRPr lang="en-IN"/>
        </a:p>
      </dgm:t>
    </dgm:pt>
    <dgm:pt modelId="{52502F34-0D39-4E8A-A7CF-4A75FB71349F}">
      <dgm:prSet/>
      <dgm:spPr/>
      <dgm:t>
        <a:bodyPr/>
        <a:lstStyle/>
        <a:p>
          <a:r>
            <a:rPr lang="en-US" dirty="0"/>
            <a:t>A university in itself, training the aspirers to innovate and foster learning</a:t>
          </a:r>
        </a:p>
      </dgm:t>
    </dgm:pt>
    <dgm:pt modelId="{4AEE1E13-5A5A-4F58-B661-3B1337842C86}" type="parTrans" cxnId="{43001B52-CD87-4F81-8316-5E148BA359FB}">
      <dgm:prSet/>
      <dgm:spPr/>
      <dgm:t>
        <a:bodyPr/>
        <a:lstStyle/>
        <a:p>
          <a:endParaRPr lang="en-IN"/>
        </a:p>
      </dgm:t>
    </dgm:pt>
    <dgm:pt modelId="{89EA17B6-541D-4EF8-8E79-9470BF2BE2EF}" type="sibTrans" cxnId="{43001B52-CD87-4F81-8316-5E148BA359FB}">
      <dgm:prSet/>
      <dgm:spPr/>
      <dgm:t>
        <a:bodyPr/>
        <a:lstStyle/>
        <a:p>
          <a:endParaRPr lang="en-IN"/>
        </a:p>
      </dgm:t>
    </dgm:pt>
    <dgm:pt modelId="{97DA9B07-DE0E-42EC-B358-C3828E8D8E93}">
      <dgm:prSet/>
      <dgm:spPr/>
      <dgm:t>
        <a:bodyPr/>
        <a:lstStyle/>
        <a:p>
          <a:r>
            <a:rPr lang="en-US" dirty="0"/>
            <a:t>A blast of information regarding various hackathons</a:t>
          </a:r>
        </a:p>
      </dgm:t>
    </dgm:pt>
    <dgm:pt modelId="{E9ACD759-2632-4361-860A-8E71AE66BD06}" type="parTrans" cxnId="{C57044E5-5F87-4FD0-B826-381F078AA37D}">
      <dgm:prSet/>
      <dgm:spPr/>
      <dgm:t>
        <a:bodyPr/>
        <a:lstStyle/>
        <a:p>
          <a:endParaRPr lang="en-IN"/>
        </a:p>
      </dgm:t>
    </dgm:pt>
    <dgm:pt modelId="{BC8DD278-A58C-4F42-A4C5-FA356D7E7D91}" type="sibTrans" cxnId="{C57044E5-5F87-4FD0-B826-381F078AA37D}">
      <dgm:prSet/>
      <dgm:spPr/>
      <dgm:t>
        <a:bodyPr/>
        <a:lstStyle/>
        <a:p>
          <a:endParaRPr lang="en-IN"/>
        </a:p>
      </dgm:t>
    </dgm:pt>
    <dgm:pt modelId="{BAB27934-7798-4C6B-9D13-96A3429369E9}" type="pres">
      <dgm:prSet presAssocID="{407ABB1E-CB69-44E5-8079-DB7F5955D926}" presName="Name0" presStyleCnt="0">
        <dgm:presLayoutVars>
          <dgm:chMax/>
          <dgm:chPref/>
          <dgm:animLvl val="lvl"/>
        </dgm:presLayoutVars>
      </dgm:prSet>
      <dgm:spPr/>
    </dgm:pt>
    <dgm:pt modelId="{7C2236FA-89E4-486C-BCEA-2986FDD017B1}" type="pres">
      <dgm:prSet presAssocID="{611E47AF-C61B-4BA4-844A-26AB3FDEEF30}" presName="composite1" presStyleCnt="0"/>
      <dgm:spPr/>
    </dgm:pt>
    <dgm:pt modelId="{CDC07E97-4600-4D03-B9BD-8CBB1429A8A4}" type="pres">
      <dgm:prSet presAssocID="{611E47AF-C61B-4BA4-844A-26AB3FDEEF30}" presName="parent1" presStyleLbl="alignNode1" presStyleIdx="0" presStyleCnt="7" custLinFactNeighborX="0">
        <dgm:presLayoutVars>
          <dgm:chMax val="1"/>
          <dgm:chPref val="1"/>
          <dgm:bulletEnabled val="1"/>
        </dgm:presLayoutVars>
      </dgm:prSet>
      <dgm:spPr/>
    </dgm:pt>
    <dgm:pt modelId="{C92A5158-5CA8-48E7-AE89-D724D927F280}" type="pres">
      <dgm:prSet presAssocID="{611E47AF-C61B-4BA4-844A-26AB3FDEEF30}" presName="Childtext1" presStyleLbl="revTx" presStyleIdx="0" presStyleCnt="7">
        <dgm:presLayoutVars>
          <dgm:bulletEnabled val="1"/>
        </dgm:presLayoutVars>
      </dgm:prSet>
      <dgm:spPr/>
    </dgm:pt>
    <dgm:pt modelId="{B394A009-EA88-4A3D-AB16-8FED72B9C989}" type="pres">
      <dgm:prSet presAssocID="{611E47AF-C61B-4BA4-844A-26AB3FDEEF30}" presName="ConnectLine1" presStyleLbl="sibTrans1D1" presStyleIdx="0" presStyleCnt="7"/>
      <dgm:spPr>
        <a:noFill/>
        <a:ln w="6350" cap="flat" cmpd="sng" algn="ctr">
          <a:solidFill>
            <a:schemeClr val="accent3">
              <a:hueOff val="0"/>
              <a:satOff val="0"/>
              <a:lumOff val="0"/>
              <a:alphaOff val="0"/>
            </a:schemeClr>
          </a:solidFill>
          <a:prstDash val="dash"/>
        </a:ln>
        <a:effectLst/>
      </dgm:spPr>
    </dgm:pt>
    <dgm:pt modelId="{E252AFBA-CFBC-4AA6-82C7-C7221C29AAFE}" type="pres">
      <dgm:prSet presAssocID="{611E47AF-C61B-4BA4-844A-26AB3FDEEF30}" presName="ConnectLineEnd1" presStyleLbl="lnNode1" presStyleIdx="0" presStyleCnt="7"/>
      <dgm:spPr/>
    </dgm:pt>
    <dgm:pt modelId="{F21E255C-F575-4036-A3D2-304FFD57BB03}" type="pres">
      <dgm:prSet presAssocID="{611E47AF-C61B-4BA4-844A-26AB3FDEEF30}" presName="EmptyPane1" presStyleCnt="0"/>
      <dgm:spPr/>
    </dgm:pt>
    <dgm:pt modelId="{839613B2-2A58-4090-A1E2-4CA6DDA6BD74}" type="pres">
      <dgm:prSet presAssocID="{8C1C84A3-A40E-46BD-8673-066A3E806E00}" presName="spaceBetweenRectangles1" presStyleCnt="0"/>
      <dgm:spPr/>
    </dgm:pt>
    <dgm:pt modelId="{1BBB889C-151B-43D8-9766-99A3D36579ED}" type="pres">
      <dgm:prSet presAssocID="{1D42E346-F6FB-4880-9769-ADD02C578B5F}" presName="composite1" presStyleCnt="0"/>
      <dgm:spPr/>
    </dgm:pt>
    <dgm:pt modelId="{05DF0148-0982-4E09-BE31-85605EC65C16}" type="pres">
      <dgm:prSet presAssocID="{1D42E346-F6FB-4880-9769-ADD02C578B5F}" presName="parent1" presStyleLbl="alignNode1" presStyleIdx="1" presStyleCnt="7">
        <dgm:presLayoutVars>
          <dgm:chMax val="1"/>
          <dgm:chPref val="1"/>
          <dgm:bulletEnabled val="1"/>
        </dgm:presLayoutVars>
      </dgm:prSet>
      <dgm:spPr/>
    </dgm:pt>
    <dgm:pt modelId="{E7BADB6E-6D9E-467A-9675-783204473889}" type="pres">
      <dgm:prSet presAssocID="{1D42E346-F6FB-4880-9769-ADD02C578B5F}" presName="Childtext1" presStyleLbl="revTx" presStyleIdx="1" presStyleCnt="7">
        <dgm:presLayoutVars>
          <dgm:bulletEnabled val="1"/>
        </dgm:presLayoutVars>
      </dgm:prSet>
      <dgm:spPr/>
    </dgm:pt>
    <dgm:pt modelId="{CB39EC28-6B8E-43F8-B67A-F3A74EC6EB56}" type="pres">
      <dgm:prSet presAssocID="{1D42E346-F6FB-4880-9769-ADD02C578B5F}" presName="ConnectLine1" presStyleLbl="sibTrans1D1" presStyleIdx="1" presStyleCnt="7"/>
      <dgm:spPr>
        <a:noFill/>
        <a:ln w="6350" cap="flat" cmpd="sng" algn="ctr">
          <a:solidFill>
            <a:schemeClr val="accent3">
              <a:hueOff val="518093"/>
              <a:satOff val="-7665"/>
              <a:lumOff val="1438"/>
              <a:alphaOff val="0"/>
            </a:schemeClr>
          </a:solidFill>
          <a:prstDash val="dash"/>
        </a:ln>
        <a:effectLst/>
      </dgm:spPr>
    </dgm:pt>
    <dgm:pt modelId="{405743C9-CB32-44B7-919A-B4E96DC49C64}" type="pres">
      <dgm:prSet presAssocID="{1D42E346-F6FB-4880-9769-ADD02C578B5F}" presName="ConnectLineEnd1" presStyleLbl="lnNode1" presStyleIdx="1" presStyleCnt="7"/>
      <dgm:spPr/>
    </dgm:pt>
    <dgm:pt modelId="{EFDBA590-6F74-480E-AE6C-FDE6830F4E12}" type="pres">
      <dgm:prSet presAssocID="{1D42E346-F6FB-4880-9769-ADD02C578B5F}" presName="EmptyPane1" presStyleCnt="0"/>
      <dgm:spPr/>
    </dgm:pt>
    <dgm:pt modelId="{3496D6F4-C21E-4A35-9682-E35E1A6F118E}" type="pres">
      <dgm:prSet presAssocID="{5E2EB3DE-59D3-4DA7-B4C7-BF4D2242D456}" presName="spaceBetweenRectangles1" presStyleCnt="0"/>
      <dgm:spPr/>
    </dgm:pt>
    <dgm:pt modelId="{96696094-5DF1-4009-B581-E3D098A17D5B}" type="pres">
      <dgm:prSet presAssocID="{5DA95C0A-A1DC-413D-BDF4-CBAD197E4673}" presName="composite1" presStyleCnt="0"/>
      <dgm:spPr/>
    </dgm:pt>
    <dgm:pt modelId="{8D773160-09FB-488F-9480-F5B6D12C9C76}" type="pres">
      <dgm:prSet presAssocID="{5DA95C0A-A1DC-413D-BDF4-CBAD197E4673}" presName="parent1" presStyleLbl="alignNode1" presStyleIdx="2" presStyleCnt="7" custLinFactNeighborY="0">
        <dgm:presLayoutVars>
          <dgm:chMax val="1"/>
          <dgm:chPref val="1"/>
          <dgm:bulletEnabled val="1"/>
        </dgm:presLayoutVars>
      </dgm:prSet>
      <dgm:spPr/>
    </dgm:pt>
    <dgm:pt modelId="{EA67225F-A8F7-42F2-A419-E7E0ABD1D482}" type="pres">
      <dgm:prSet presAssocID="{5DA95C0A-A1DC-413D-BDF4-CBAD197E4673}" presName="Childtext1" presStyleLbl="revTx" presStyleIdx="2" presStyleCnt="7">
        <dgm:presLayoutVars>
          <dgm:bulletEnabled val="1"/>
        </dgm:presLayoutVars>
      </dgm:prSet>
      <dgm:spPr/>
    </dgm:pt>
    <dgm:pt modelId="{E0ADD0DF-18FE-4902-8615-2AB5C906B9D1}" type="pres">
      <dgm:prSet presAssocID="{5DA95C0A-A1DC-413D-BDF4-CBAD197E4673}" presName="ConnectLine1" presStyleLbl="sibTrans1D1" presStyleIdx="2" presStyleCnt="7"/>
      <dgm:spPr>
        <a:noFill/>
        <a:ln w="6350" cap="flat" cmpd="sng" algn="ctr">
          <a:solidFill>
            <a:schemeClr val="accent3">
              <a:hueOff val="1036186"/>
              <a:satOff val="-15329"/>
              <a:lumOff val="2876"/>
              <a:alphaOff val="0"/>
            </a:schemeClr>
          </a:solidFill>
          <a:prstDash val="dash"/>
        </a:ln>
        <a:effectLst/>
      </dgm:spPr>
    </dgm:pt>
    <dgm:pt modelId="{5897CDCF-4574-4C80-83DA-311E9BFFBC74}" type="pres">
      <dgm:prSet presAssocID="{5DA95C0A-A1DC-413D-BDF4-CBAD197E4673}" presName="ConnectLineEnd1" presStyleLbl="lnNode1" presStyleIdx="2" presStyleCnt="7"/>
      <dgm:spPr/>
    </dgm:pt>
    <dgm:pt modelId="{C7B60790-7300-4C3C-90AD-54288F4DF4EA}" type="pres">
      <dgm:prSet presAssocID="{5DA95C0A-A1DC-413D-BDF4-CBAD197E4673}" presName="EmptyPane1" presStyleCnt="0"/>
      <dgm:spPr/>
    </dgm:pt>
    <dgm:pt modelId="{542EB356-4C6E-4706-A190-FB0F3DD3E025}" type="pres">
      <dgm:prSet presAssocID="{C1ABFCFD-878B-4AAF-BB24-024750031560}" presName="spaceBetweenRectangles1" presStyleCnt="0"/>
      <dgm:spPr/>
    </dgm:pt>
    <dgm:pt modelId="{57C19B42-1F44-4540-BE26-17AFD755D746}" type="pres">
      <dgm:prSet presAssocID="{1B072A47-3177-445C-BE6A-9D5989EAEA22}" presName="composite1" presStyleCnt="0"/>
      <dgm:spPr/>
    </dgm:pt>
    <dgm:pt modelId="{8116B8D1-AEF6-4205-AE61-A984544EA80D}" type="pres">
      <dgm:prSet presAssocID="{1B072A47-3177-445C-BE6A-9D5989EAEA22}" presName="parent1" presStyleLbl="alignNode1" presStyleIdx="3" presStyleCnt="7">
        <dgm:presLayoutVars>
          <dgm:chMax val="1"/>
          <dgm:chPref val="1"/>
          <dgm:bulletEnabled val="1"/>
        </dgm:presLayoutVars>
      </dgm:prSet>
      <dgm:spPr/>
    </dgm:pt>
    <dgm:pt modelId="{958A196E-1782-4620-B10F-80DB920F04BD}" type="pres">
      <dgm:prSet presAssocID="{1B072A47-3177-445C-BE6A-9D5989EAEA22}" presName="Childtext1" presStyleLbl="revTx" presStyleIdx="3" presStyleCnt="7">
        <dgm:presLayoutVars>
          <dgm:bulletEnabled val="1"/>
        </dgm:presLayoutVars>
      </dgm:prSet>
      <dgm:spPr/>
    </dgm:pt>
    <dgm:pt modelId="{44752D4B-1BD2-4135-A666-D596E2FEDEA6}" type="pres">
      <dgm:prSet presAssocID="{1B072A47-3177-445C-BE6A-9D5989EAEA22}" presName="ConnectLine1" presStyleLbl="sibTrans1D1" presStyleIdx="3" presStyleCnt="7"/>
      <dgm:spPr>
        <a:noFill/>
        <a:ln w="6350" cap="flat" cmpd="sng" algn="ctr">
          <a:solidFill>
            <a:schemeClr val="accent3">
              <a:hueOff val="1554279"/>
              <a:satOff val="-22994"/>
              <a:lumOff val="4314"/>
              <a:alphaOff val="0"/>
            </a:schemeClr>
          </a:solidFill>
          <a:prstDash val="dash"/>
        </a:ln>
        <a:effectLst/>
      </dgm:spPr>
    </dgm:pt>
    <dgm:pt modelId="{D0E03610-8977-4F7F-AE44-D2A4F9294CF2}" type="pres">
      <dgm:prSet presAssocID="{1B072A47-3177-445C-BE6A-9D5989EAEA22}" presName="ConnectLineEnd1" presStyleLbl="lnNode1" presStyleIdx="3" presStyleCnt="7"/>
      <dgm:spPr/>
    </dgm:pt>
    <dgm:pt modelId="{D4B09E45-2D56-4795-A956-7B270BB40116}" type="pres">
      <dgm:prSet presAssocID="{1B072A47-3177-445C-BE6A-9D5989EAEA22}" presName="EmptyPane1" presStyleCnt="0"/>
      <dgm:spPr/>
    </dgm:pt>
    <dgm:pt modelId="{4B09E4F4-6F5A-4202-9ADE-96A6416925A3}" type="pres">
      <dgm:prSet presAssocID="{611D60A5-FEDD-4E70-A0F7-554031383763}" presName="spaceBetweenRectangles1" presStyleCnt="0"/>
      <dgm:spPr/>
    </dgm:pt>
    <dgm:pt modelId="{ACB4A729-D17F-47A6-B0A7-86DDEF252499}" type="pres">
      <dgm:prSet presAssocID="{6586A170-8336-49FE-9FF0-D4AC77D95B19}" presName="composite1" presStyleCnt="0"/>
      <dgm:spPr/>
    </dgm:pt>
    <dgm:pt modelId="{0D277E28-A922-4B99-B841-8FFFAD7DC155}" type="pres">
      <dgm:prSet presAssocID="{6586A170-8336-49FE-9FF0-D4AC77D95B19}" presName="parent1" presStyleLbl="alignNode1" presStyleIdx="4" presStyleCnt="7" custLinFactNeighborY="0">
        <dgm:presLayoutVars>
          <dgm:chMax val="1"/>
          <dgm:chPref val="1"/>
          <dgm:bulletEnabled val="1"/>
        </dgm:presLayoutVars>
      </dgm:prSet>
      <dgm:spPr/>
    </dgm:pt>
    <dgm:pt modelId="{37262F73-ED68-4706-8389-8C2AB57E4976}" type="pres">
      <dgm:prSet presAssocID="{6586A170-8336-49FE-9FF0-D4AC77D95B19}" presName="Childtext1" presStyleLbl="revTx" presStyleIdx="4" presStyleCnt="7">
        <dgm:presLayoutVars>
          <dgm:bulletEnabled val="1"/>
        </dgm:presLayoutVars>
      </dgm:prSet>
      <dgm:spPr/>
    </dgm:pt>
    <dgm:pt modelId="{91C373F7-FC28-46CD-95E7-26EBCB5F4095}" type="pres">
      <dgm:prSet presAssocID="{6586A170-8336-49FE-9FF0-D4AC77D95B19}" presName="ConnectLine1" presStyleLbl="sibTrans1D1" presStyleIdx="4" presStyleCnt="7"/>
      <dgm:spPr>
        <a:noFill/>
        <a:ln w="6350" cap="flat" cmpd="sng" algn="ctr">
          <a:solidFill>
            <a:schemeClr val="accent3">
              <a:hueOff val="2072372"/>
              <a:satOff val="-30659"/>
              <a:lumOff val="5752"/>
              <a:alphaOff val="0"/>
            </a:schemeClr>
          </a:solidFill>
          <a:prstDash val="dash"/>
        </a:ln>
        <a:effectLst/>
      </dgm:spPr>
    </dgm:pt>
    <dgm:pt modelId="{FD9C7532-F74A-45A9-A6E0-CD8F614FE410}" type="pres">
      <dgm:prSet presAssocID="{6586A170-8336-49FE-9FF0-D4AC77D95B19}" presName="ConnectLineEnd1" presStyleLbl="lnNode1" presStyleIdx="4" presStyleCnt="7"/>
      <dgm:spPr/>
    </dgm:pt>
    <dgm:pt modelId="{58D594C1-3A00-4963-9E6C-FED454A90F7A}" type="pres">
      <dgm:prSet presAssocID="{6586A170-8336-49FE-9FF0-D4AC77D95B19}" presName="EmptyPane1" presStyleCnt="0"/>
      <dgm:spPr/>
    </dgm:pt>
    <dgm:pt modelId="{796EB626-A0B1-49CD-8BCE-A85AC065069C}" type="pres">
      <dgm:prSet presAssocID="{1E292716-B605-472A-A7AF-6DC7AE4CE6CD}" presName="spaceBetweenRectangles1" presStyleCnt="0"/>
      <dgm:spPr/>
    </dgm:pt>
    <dgm:pt modelId="{8CE9254F-9A29-49BA-A0A9-D8F8FEA22901}" type="pres">
      <dgm:prSet presAssocID="{08C3B922-50F8-49F3-BB8B-4165FA9FA034}" presName="composite1" presStyleCnt="0"/>
      <dgm:spPr/>
    </dgm:pt>
    <dgm:pt modelId="{E3048ACF-8366-4403-A127-893FD5F1B787}" type="pres">
      <dgm:prSet presAssocID="{08C3B922-50F8-49F3-BB8B-4165FA9FA034}" presName="parent1" presStyleLbl="alignNode1" presStyleIdx="5" presStyleCnt="7">
        <dgm:presLayoutVars>
          <dgm:chMax val="1"/>
          <dgm:chPref val="1"/>
          <dgm:bulletEnabled val="1"/>
        </dgm:presLayoutVars>
      </dgm:prSet>
      <dgm:spPr/>
    </dgm:pt>
    <dgm:pt modelId="{37955F66-24C0-47D0-9560-E1DAEC18D096}" type="pres">
      <dgm:prSet presAssocID="{08C3B922-50F8-49F3-BB8B-4165FA9FA034}" presName="Childtext1" presStyleLbl="revTx" presStyleIdx="5" presStyleCnt="7">
        <dgm:presLayoutVars>
          <dgm:bulletEnabled val="1"/>
        </dgm:presLayoutVars>
      </dgm:prSet>
      <dgm:spPr/>
    </dgm:pt>
    <dgm:pt modelId="{312ADB4C-870C-40DE-8EC2-321F498F439D}" type="pres">
      <dgm:prSet presAssocID="{08C3B922-50F8-49F3-BB8B-4165FA9FA034}" presName="ConnectLine1" presStyleLbl="sibTrans1D1" presStyleIdx="5" presStyleCnt="7"/>
      <dgm:spPr>
        <a:noFill/>
        <a:ln w="6350" cap="flat" cmpd="sng" algn="ctr">
          <a:solidFill>
            <a:schemeClr val="accent3">
              <a:hueOff val="2590464"/>
              <a:satOff val="-38323"/>
              <a:lumOff val="7190"/>
              <a:alphaOff val="0"/>
            </a:schemeClr>
          </a:solidFill>
          <a:prstDash val="dash"/>
        </a:ln>
        <a:effectLst/>
      </dgm:spPr>
    </dgm:pt>
    <dgm:pt modelId="{333E22F8-41EB-4E82-95F2-E8D75593EAB1}" type="pres">
      <dgm:prSet presAssocID="{08C3B922-50F8-49F3-BB8B-4165FA9FA034}" presName="ConnectLineEnd1" presStyleLbl="lnNode1" presStyleIdx="5" presStyleCnt="7"/>
      <dgm:spPr/>
    </dgm:pt>
    <dgm:pt modelId="{9DF0D091-7AC9-4359-8996-2E27CBD54731}" type="pres">
      <dgm:prSet presAssocID="{08C3B922-50F8-49F3-BB8B-4165FA9FA034}" presName="EmptyPane1" presStyleCnt="0"/>
      <dgm:spPr/>
    </dgm:pt>
    <dgm:pt modelId="{7DF8B134-A855-42C8-8AA7-AE77DA49B50B}" type="pres">
      <dgm:prSet presAssocID="{57E1A458-DEEF-4C13-B976-2F877A0CB6F2}" presName="spaceBetweenRectangles1" presStyleCnt="0"/>
      <dgm:spPr/>
    </dgm:pt>
    <dgm:pt modelId="{E3D1FA79-1E95-4514-AFEC-7922ED947D76}" type="pres">
      <dgm:prSet presAssocID="{3A4A689B-56FB-46B8-8001-4EDF32BCD4A8}" presName="composite1" presStyleCnt="0"/>
      <dgm:spPr/>
    </dgm:pt>
    <dgm:pt modelId="{79A89D10-AED5-45FF-AF3A-69134DAAD4CC}" type="pres">
      <dgm:prSet presAssocID="{3A4A689B-56FB-46B8-8001-4EDF32BCD4A8}" presName="parent1" presStyleLbl="alignNode1" presStyleIdx="6" presStyleCnt="7">
        <dgm:presLayoutVars>
          <dgm:chMax val="1"/>
          <dgm:chPref val="1"/>
          <dgm:bulletEnabled val="1"/>
        </dgm:presLayoutVars>
      </dgm:prSet>
      <dgm:spPr/>
    </dgm:pt>
    <dgm:pt modelId="{74324F88-FD91-4788-8610-7407025210D9}" type="pres">
      <dgm:prSet presAssocID="{3A4A689B-56FB-46B8-8001-4EDF32BCD4A8}" presName="Childtext1" presStyleLbl="revTx" presStyleIdx="6" presStyleCnt="7">
        <dgm:presLayoutVars>
          <dgm:bulletEnabled val="1"/>
        </dgm:presLayoutVars>
      </dgm:prSet>
      <dgm:spPr/>
    </dgm:pt>
    <dgm:pt modelId="{DB93A6B5-6DB2-4B37-BAAF-5E3573FC3235}" type="pres">
      <dgm:prSet presAssocID="{3A4A689B-56FB-46B8-8001-4EDF32BCD4A8}" presName="ConnectLine1" presStyleLbl="sibTrans1D1" presStyleIdx="6" presStyleCnt="7"/>
      <dgm:spPr>
        <a:noFill/>
        <a:ln w="6350" cap="flat" cmpd="sng" algn="ctr">
          <a:solidFill>
            <a:schemeClr val="accent3">
              <a:hueOff val="3108557"/>
              <a:satOff val="-45988"/>
              <a:lumOff val="8628"/>
              <a:alphaOff val="0"/>
            </a:schemeClr>
          </a:solidFill>
          <a:prstDash val="dash"/>
        </a:ln>
        <a:effectLst/>
      </dgm:spPr>
    </dgm:pt>
    <dgm:pt modelId="{89D798DB-6023-4A7F-BFBF-044CC0C22A44}" type="pres">
      <dgm:prSet presAssocID="{3A4A689B-56FB-46B8-8001-4EDF32BCD4A8}" presName="ConnectLineEnd1" presStyleLbl="lnNode1" presStyleIdx="6" presStyleCnt="7"/>
      <dgm:spPr/>
    </dgm:pt>
    <dgm:pt modelId="{FC5C4DCD-F00F-4B95-A466-39487C43955F}" type="pres">
      <dgm:prSet presAssocID="{3A4A689B-56FB-46B8-8001-4EDF32BCD4A8}" presName="EmptyPane1" presStyleCnt="0"/>
      <dgm:spPr/>
    </dgm:pt>
  </dgm:ptLst>
  <dgm:cxnLst>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A505091F-7B51-4286-9508-CDA4173E4BEB}" type="presOf" srcId="{6586A170-8336-49FE-9FF0-D4AC77D95B19}" destId="{0D277E28-A922-4B99-B841-8FFFAD7DC155}" srcOrd="0" destOrd="0" presId="urn:microsoft.com/office/officeart/2016/7/layout/RoundedRectangleTimeline"/>
    <dgm:cxn modelId="{C95E9621-1D01-4D97-BA86-CFF2EA99EF60}" type="presOf" srcId="{1B072A47-3177-445C-BE6A-9D5989EAEA22}" destId="{8116B8D1-AEF6-4205-AE61-A984544EA80D}" srcOrd="0" destOrd="0" presId="urn:microsoft.com/office/officeart/2016/7/layout/RoundedRectangleTimeline"/>
    <dgm:cxn modelId="{51936038-8B59-4FCA-ACA4-DB69F4BB6542}" srcId="{6586A170-8336-49FE-9FF0-D4AC77D95B19}" destId="{7E778AAA-4786-4585-B46B-15D391FE7914}" srcOrd="0" destOrd="0" parTransId="{23E32EE7-341B-4AB1-A981-477EB7E13019}" sibTransId="{271C3B73-04EF-4ADF-B9B2-D8EAA9DECC7C}"/>
    <dgm:cxn modelId="{BAD40440-CB99-4180-A178-6154F8FC4EB1}" srcId="{5DA95C0A-A1DC-413D-BDF4-CBAD197E4673}" destId="{1D420285-2759-49CC-8CFF-EE5B957ABBF8}" srcOrd="0" destOrd="0" parTransId="{DCF52FFD-3585-453D-A3DF-FD15EAA34B3B}" sibTransId="{4575AF13-1485-4CE5-8E23-679A14844036}"/>
    <dgm:cxn modelId="{8CDF6C45-50E4-4FEE-A8BF-B92BCC6D7BD6}" srcId="{407ABB1E-CB69-44E5-8079-DB7F5955D926}" destId="{1B072A47-3177-445C-BE6A-9D5989EAEA22}" srcOrd="3" destOrd="0" parTransId="{4AD654C6-117D-456C-8F73-9D88B6C3CA69}" sibTransId="{611D60A5-FEDD-4E70-A0F7-554031383763}"/>
    <dgm:cxn modelId="{07495C47-09F9-4475-8074-980D014056B5}" type="presOf" srcId="{1D420285-2759-49CC-8CFF-EE5B957ABBF8}" destId="{EA67225F-A8F7-42F2-A419-E7E0ABD1D482}" srcOrd="0" destOrd="0" presId="urn:microsoft.com/office/officeart/2016/7/layout/RoundedRectangleTimeline"/>
    <dgm:cxn modelId="{A7DCCB49-2C9B-4463-8D4D-A6DE08BD3AD0}" type="presOf" srcId="{2A6E2CEF-D93C-42CC-B4B8-FE4756FFBED7}" destId="{C92A5158-5CA8-48E7-AE89-D724D927F280}" srcOrd="0" destOrd="0" presId="urn:microsoft.com/office/officeart/2016/7/layout/RoundedRectangleTimeline"/>
    <dgm:cxn modelId="{43001B52-CD87-4F81-8316-5E148BA359FB}" srcId="{08C3B922-50F8-49F3-BB8B-4165FA9FA034}" destId="{52502F34-0D39-4E8A-A7CF-4A75FB71349F}" srcOrd="0" destOrd="0" parTransId="{4AEE1E13-5A5A-4F58-B661-3B1337842C86}" sibTransId="{89EA17B6-541D-4EF8-8E79-9470BF2BE2EF}"/>
    <dgm:cxn modelId="{CA129D73-90A1-47FB-81DF-827877BD9920}" srcId="{611E47AF-C61B-4BA4-844A-26AB3FDEEF30}" destId="{2A6E2CEF-D93C-42CC-B4B8-FE4756FFBED7}" srcOrd="0" destOrd="0" parTransId="{338D5843-E3B6-4AFD-B725-9B085D79E8DE}" sibTransId="{AFC491B1-DCB5-4849-B107-08875D2F8F18}"/>
    <dgm:cxn modelId="{A1C46078-AA73-4D08-98EF-EFC0538FA51E}" type="presOf" srcId="{52502F34-0D39-4E8A-A7CF-4A75FB71349F}" destId="{37955F66-24C0-47D0-9560-E1DAEC18D096}" srcOrd="0" destOrd="0" presId="urn:microsoft.com/office/officeart/2016/7/layout/RoundedRectangleTimeline"/>
    <dgm:cxn modelId="{588B097B-74F7-44F7-A0B8-3F323DB3ACF9}" type="presOf" srcId="{97DA9B07-DE0E-42EC-B358-C3828E8D8E93}" destId="{74324F88-FD91-4788-8610-7407025210D9}" srcOrd="0" destOrd="0" presId="urn:microsoft.com/office/officeart/2016/7/layout/RoundedRectangleTimeline"/>
    <dgm:cxn modelId="{BC3B057F-729F-4C56-8E95-4D5C509710E2}" srcId="{407ABB1E-CB69-44E5-8079-DB7F5955D926}" destId="{6586A170-8336-49FE-9FF0-D4AC77D95B19}" srcOrd="4" destOrd="0" parTransId="{68734F2A-B49D-470B-94E9-B55A13F7CF60}" sibTransId="{1E292716-B605-472A-A7AF-6DC7AE4CE6CD}"/>
    <dgm:cxn modelId="{17F6E48A-2A5C-4F50-82D4-A282DAE4F42E}" srcId="{1D42E346-F6FB-4880-9769-ADD02C578B5F}" destId="{31D257AA-603D-416F-8FB2-4A07D62C7F9E}" srcOrd="0" destOrd="0" parTransId="{3B247BF7-3078-46B6-841C-B3D46A3DBE55}" sibTransId="{8E998CC1-3A68-4D86-8932-7DF93F81814D}"/>
    <dgm:cxn modelId="{675A278C-091C-4BF9-B2FA-6F91E7552D54}" type="presOf" srcId="{407ABB1E-CB69-44E5-8079-DB7F5955D926}" destId="{BAB27934-7798-4C6B-9D13-96A3429369E9}" srcOrd="0" destOrd="0" presId="urn:microsoft.com/office/officeart/2016/7/layout/RoundedRectangleTimeline"/>
    <dgm:cxn modelId="{68B6978F-07C3-4482-ADCE-5BAB25E8BF57}" type="presOf" srcId="{5DA95C0A-A1DC-413D-BDF4-CBAD197E4673}" destId="{8D773160-09FB-488F-9480-F5B6D12C9C76}" srcOrd="0" destOrd="0" presId="urn:microsoft.com/office/officeart/2016/7/layout/RoundedRectangleTimeline"/>
    <dgm:cxn modelId="{B95FD7AD-074E-45E7-862C-6CAEB8547ABC}" srcId="{407ABB1E-CB69-44E5-8079-DB7F5955D926}" destId="{3A4A689B-56FB-46B8-8001-4EDF32BCD4A8}" srcOrd="6" destOrd="0" parTransId="{1B470DF1-22D0-4472-820C-F9B9644A5082}" sibTransId="{C64533FE-C6B1-4351-8173-6914C0128C17}"/>
    <dgm:cxn modelId="{00372CB5-6481-4CBB-89CE-654F315867D0}" type="presOf" srcId="{7E778AAA-4786-4585-B46B-15D391FE7914}" destId="{37262F73-ED68-4706-8389-8C2AB57E4976}" srcOrd="0" destOrd="0" presId="urn:microsoft.com/office/officeart/2016/7/layout/RoundedRectangleTimeline"/>
    <dgm:cxn modelId="{4D7FAFB5-BEDE-4034-91F2-6E17028D07B3}" srcId="{407ABB1E-CB69-44E5-8079-DB7F5955D926}" destId="{08C3B922-50F8-49F3-BB8B-4165FA9FA034}" srcOrd="5" destOrd="0" parTransId="{BC5FDB5C-D3FD-4432-B521-849827C4F276}" sibTransId="{57E1A458-DEEF-4C13-B976-2F877A0CB6F2}"/>
    <dgm:cxn modelId="{D5754BB8-9902-4134-9A48-571A93C446E5}" type="presOf" srcId="{1D42E346-F6FB-4880-9769-ADD02C578B5F}" destId="{05DF0148-0982-4E09-BE31-85605EC65C16}" srcOrd="0" destOrd="0" presId="urn:microsoft.com/office/officeart/2016/7/layout/RoundedRectangleTimeline"/>
    <dgm:cxn modelId="{ED03F9B9-4F51-48A7-A1A4-D7542F9D973C}" type="presOf" srcId="{08C3B922-50F8-49F3-BB8B-4165FA9FA034}" destId="{E3048ACF-8366-4403-A127-893FD5F1B787}" srcOrd="0" destOrd="0" presId="urn:microsoft.com/office/officeart/2016/7/layout/RoundedRectangleTimeline"/>
    <dgm:cxn modelId="{D9E82BC0-8753-4008-8FCC-EE2C514E4ECB}" type="presOf" srcId="{31D257AA-603D-416F-8FB2-4A07D62C7F9E}" destId="{E7BADB6E-6D9E-467A-9675-783204473889}" srcOrd="0" destOrd="0" presId="urn:microsoft.com/office/officeart/2016/7/layout/RoundedRectangleTimeline"/>
    <dgm:cxn modelId="{19564FD3-9555-4ACF-8413-DBE46FCAB590}" srcId="{407ABB1E-CB69-44E5-8079-DB7F5955D926}" destId="{611E47AF-C61B-4BA4-844A-26AB3FDEEF30}" srcOrd="0" destOrd="0" parTransId="{687DC825-000F-4F8F-9621-019450C2E1B4}" sibTransId="{8C1C84A3-A40E-46BD-8673-066A3E806E00}"/>
    <dgm:cxn modelId="{3B749ADC-920E-42F6-AD7D-2CEE780B7BC7}" srcId="{1B072A47-3177-445C-BE6A-9D5989EAEA22}" destId="{DF034DB3-CE68-4CB3-AA2C-C0D085B26BE8}" srcOrd="0" destOrd="0" parTransId="{2B376A2A-F502-46C9-B3E2-6CC842FEAABE}" sibTransId="{3792044F-E6FD-4B50-AAE6-E64A897BE8C0}"/>
    <dgm:cxn modelId="{832043E3-6B5E-4EDA-88B9-92054390AE7A}" type="presOf" srcId="{DF034DB3-CE68-4CB3-AA2C-C0D085B26BE8}" destId="{958A196E-1782-4620-B10F-80DB920F04BD}" srcOrd="0" destOrd="0" presId="urn:microsoft.com/office/officeart/2016/7/layout/RoundedRectangleTimeline"/>
    <dgm:cxn modelId="{C57044E5-5F87-4FD0-B826-381F078AA37D}" srcId="{3A4A689B-56FB-46B8-8001-4EDF32BCD4A8}" destId="{97DA9B07-DE0E-42EC-B358-C3828E8D8E93}" srcOrd="0" destOrd="0" parTransId="{E9ACD759-2632-4361-860A-8E71AE66BD06}" sibTransId="{BC8DD278-A58C-4F42-A4C5-FA356D7E7D91}"/>
    <dgm:cxn modelId="{B91C06EE-862B-4F60-B820-E6A7F074435C}" type="presOf" srcId="{611E47AF-C61B-4BA4-844A-26AB3FDEEF30}" destId="{CDC07E97-4600-4D03-B9BD-8CBB1429A8A4}" srcOrd="0" destOrd="0" presId="urn:microsoft.com/office/officeart/2016/7/layout/RoundedRectangleTimeline"/>
    <dgm:cxn modelId="{CCFB88FB-A280-4F3E-B866-07485A3EE0CA}" type="presOf" srcId="{3A4A689B-56FB-46B8-8001-4EDF32BCD4A8}" destId="{79A89D10-AED5-45FF-AF3A-69134DAAD4CC}" srcOrd="0" destOrd="0" presId="urn:microsoft.com/office/officeart/2016/7/layout/RoundedRectangleTimeline"/>
    <dgm:cxn modelId="{9BA059AA-3B8C-46B6-BBD2-91FB9B32AC39}" type="presParOf" srcId="{BAB27934-7798-4C6B-9D13-96A3429369E9}" destId="{7C2236FA-89E4-486C-BCEA-2986FDD017B1}" srcOrd="0" destOrd="0" presId="urn:microsoft.com/office/officeart/2016/7/layout/RoundedRectangleTimeline"/>
    <dgm:cxn modelId="{C01E5861-9C37-4E15-87DC-B88C5BF75FCB}" type="presParOf" srcId="{7C2236FA-89E4-486C-BCEA-2986FDD017B1}" destId="{CDC07E97-4600-4D03-B9BD-8CBB1429A8A4}" srcOrd="0" destOrd="0" presId="urn:microsoft.com/office/officeart/2016/7/layout/RoundedRectangleTimeline"/>
    <dgm:cxn modelId="{DDF792EB-FC8E-41C3-81F2-964D15CA861D}" type="presParOf" srcId="{7C2236FA-89E4-486C-BCEA-2986FDD017B1}" destId="{C92A5158-5CA8-48E7-AE89-D724D927F280}" srcOrd="1" destOrd="0" presId="urn:microsoft.com/office/officeart/2016/7/layout/RoundedRectangleTimeline"/>
    <dgm:cxn modelId="{63B21AB6-8824-48A8-8BD1-10EA93D08DE7}" type="presParOf" srcId="{7C2236FA-89E4-486C-BCEA-2986FDD017B1}" destId="{B394A009-EA88-4A3D-AB16-8FED72B9C989}" srcOrd="2" destOrd="0" presId="urn:microsoft.com/office/officeart/2016/7/layout/RoundedRectangleTimeline"/>
    <dgm:cxn modelId="{0CB128FC-3130-48C5-965D-218D1481590E}" type="presParOf" srcId="{7C2236FA-89E4-486C-BCEA-2986FDD017B1}" destId="{E252AFBA-CFBC-4AA6-82C7-C7221C29AAFE}" srcOrd="3" destOrd="0" presId="urn:microsoft.com/office/officeart/2016/7/layout/RoundedRectangleTimeline"/>
    <dgm:cxn modelId="{EEAE3502-F6D7-4F78-AA9F-7E1C0FAED465}" type="presParOf" srcId="{7C2236FA-89E4-486C-BCEA-2986FDD017B1}" destId="{F21E255C-F575-4036-A3D2-304FFD57BB03}" srcOrd="4" destOrd="0" presId="urn:microsoft.com/office/officeart/2016/7/layout/RoundedRectangleTimeline"/>
    <dgm:cxn modelId="{EEEB6303-732F-4928-96DA-31CA3A6AD316}" type="presParOf" srcId="{BAB27934-7798-4C6B-9D13-96A3429369E9}" destId="{839613B2-2A58-4090-A1E2-4CA6DDA6BD74}" srcOrd="1" destOrd="0" presId="urn:microsoft.com/office/officeart/2016/7/layout/RoundedRectangleTimeline"/>
    <dgm:cxn modelId="{B8B557D1-1E26-414A-B87E-FD810B32F3D0}" type="presParOf" srcId="{BAB27934-7798-4C6B-9D13-96A3429369E9}" destId="{1BBB889C-151B-43D8-9766-99A3D36579ED}" srcOrd="2" destOrd="0" presId="urn:microsoft.com/office/officeart/2016/7/layout/RoundedRectangleTimeline"/>
    <dgm:cxn modelId="{94CD2746-093C-402B-90E7-1254551C1571}" type="presParOf" srcId="{1BBB889C-151B-43D8-9766-99A3D36579ED}" destId="{05DF0148-0982-4E09-BE31-85605EC65C16}" srcOrd="0" destOrd="0" presId="urn:microsoft.com/office/officeart/2016/7/layout/RoundedRectangleTimeline"/>
    <dgm:cxn modelId="{5A1D6156-C9F8-4541-933D-54DF8DE6441C}" type="presParOf" srcId="{1BBB889C-151B-43D8-9766-99A3D36579ED}" destId="{E7BADB6E-6D9E-467A-9675-783204473889}" srcOrd="1" destOrd="0" presId="urn:microsoft.com/office/officeart/2016/7/layout/RoundedRectangleTimeline"/>
    <dgm:cxn modelId="{ADB18921-718C-4612-9921-DE4F1430F1EA}" type="presParOf" srcId="{1BBB889C-151B-43D8-9766-99A3D36579ED}" destId="{CB39EC28-6B8E-43F8-B67A-F3A74EC6EB56}" srcOrd="2" destOrd="0" presId="urn:microsoft.com/office/officeart/2016/7/layout/RoundedRectangleTimeline"/>
    <dgm:cxn modelId="{A95F7E6C-0430-4B7A-B00D-46CA2803FF2D}" type="presParOf" srcId="{1BBB889C-151B-43D8-9766-99A3D36579ED}" destId="{405743C9-CB32-44B7-919A-B4E96DC49C64}" srcOrd="3" destOrd="0" presId="urn:microsoft.com/office/officeart/2016/7/layout/RoundedRectangleTimeline"/>
    <dgm:cxn modelId="{030EA455-34A9-4326-B7EF-E347A844DA2A}" type="presParOf" srcId="{1BBB889C-151B-43D8-9766-99A3D36579ED}" destId="{EFDBA590-6F74-480E-AE6C-FDE6830F4E12}" srcOrd="4" destOrd="0" presId="urn:microsoft.com/office/officeart/2016/7/layout/RoundedRectangleTimeline"/>
    <dgm:cxn modelId="{5A7B9063-9F4C-48C7-B0F8-3F05A08B0574}" type="presParOf" srcId="{BAB27934-7798-4C6B-9D13-96A3429369E9}" destId="{3496D6F4-C21E-4A35-9682-E35E1A6F118E}" srcOrd="3" destOrd="0" presId="urn:microsoft.com/office/officeart/2016/7/layout/RoundedRectangleTimeline"/>
    <dgm:cxn modelId="{FC3E37A0-D907-4CC8-AABE-31B922E18B5D}" type="presParOf" srcId="{BAB27934-7798-4C6B-9D13-96A3429369E9}" destId="{96696094-5DF1-4009-B581-E3D098A17D5B}" srcOrd="4" destOrd="0" presId="urn:microsoft.com/office/officeart/2016/7/layout/RoundedRectangleTimeline"/>
    <dgm:cxn modelId="{D82BA10E-8653-4357-9C89-553020E3805A}" type="presParOf" srcId="{96696094-5DF1-4009-B581-E3D098A17D5B}" destId="{8D773160-09FB-488F-9480-F5B6D12C9C76}" srcOrd="0" destOrd="0" presId="urn:microsoft.com/office/officeart/2016/7/layout/RoundedRectangleTimeline"/>
    <dgm:cxn modelId="{84E6FD3B-369C-442D-872D-80A6550BA7BD}" type="presParOf" srcId="{96696094-5DF1-4009-B581-E3D098A17D5B}" destId="{EA67225F-A8F7-42F2-A419-E7E0ABD1D482}" srcOrd="1" destOrd="0" presId="urn:microsoft.com/office/officeart/2016/7/layout/RoundedRectangleTimeline"/>
    <dgm:cxn modelId="{463B3475-E3D9-49EC-8494-A4ED7C94945B}" type="presParOf" srcId="{96696094-5DF1-4009-B581-E3D098A17D5B}" destId="{E0ADD0DF-18FE-4902-8615-2AB5C906B9D1}" srcOrd="2" destOrd="0" presId="urn:microsoft.com/office/officeart/2016/7/layout/RoundedRectangleTimeline"/>
    <dgm:cxn modelId="{4C256041-2F1C-427B-BE4F-1B95BB9032F7}" type="presParOf" srcId="{96696094-5DF1-4009-B581-E3D098A17D5B}" destId="{5897CDCF-4574-4C80-83DA-311E9BFFBC74}" srcOrd="3" destOrd="0" presId="urn:microsoft.com/office/officeart/2016/7/layout/RoundedRectangleTimeline"/>
    <dgm:cxn modelId="{3A8132DE-BFAE-4B12-81A5-BEE02BF25F39}" type="presParOf" srcId="{96696094-5DF1-4009-B581-E3D098A17D5B}" destId="{C7B60790-7300-4C3C-90AD-54288F4DF4EA}" srcOrd="4" destOrd="0" presId="urn:microsoft.com/office/officeart/2016/7/layout/RoundedRectangleTimeline"/>
    <dgm:cxn modelId="{E4830D71-7CEC-47ED-B9D3-95ADF9910B9C}" type="presParOf" srcId="{BAB27934-7798-4C6B-9D13-96A3429369E9}" destId="{542EB356-4C6E-4706-A190-FB0F3DD3E025}" srcOrd="5" destOrd="0" presId="urn:microsoft.com/office/officeart/2016/7/layout/RoundedRectangleTimeline"/>
    <dgm:cxn modelId="{1F881483-D1AF-4D05-8D90-9768B63F25FE}" type="presParOf" srcId="{BAB27934-7798-4C6B-9D13-96A3429369E9}" destId="{57C19B42-1F44-4540-BE26-17AFD755D746}" srcOrd="6" destOrd="0" presId="urn:microsoft.com/office/officeart/2016/7/layout/RoundedRectangleTimeline"/>
    <dgm:cxn modelId="{FCC2D547-8017-473B-A365-19F556290CFA}" type="presParOf" srcId="{57C19B42-1F44-4540-BE26-17AFD755D746}" destId="{8116B8D1-AEF6-4205-AE61-A984544EA80D}" srcOrd="0" destOrd="0" presId="urn:microsoft.com/office/officeart/2016/7/layout/RoundedRectangleTimeline"/>
    <dgm:cxn modelId="{163821F2-A5E1-4756-AA10-0DA52972B126}" type="presParOf" srcId="{57C19B42-1F44-4540-BE26-17AFD755D746}" destId="{958A196E-1782-4620-B10F-80DB920F04BD}" srcOrd="1" destOrd="0" presId="urn:microsoft.com/office/officeart/2016/7/layout/RoundedRectangleTimeline"/>
    <dgm:cxn modelId="{75CDF30F-EC80-48DC-9CD2-91F5A34522F0}" type="presParOf" srcId="{57C19B42-1F44-4540-BE26-17AFD755D746}" destId="{44752D4B-1BD2-4135-A666-D596E2FEDEA6}" srcOrd="2" destOrd="0" presId="urn:microsoft.com/office/officeart/2016/7/layout/RoundedRectangleTimeline"/>
    <dgm:cxn modelId="{B9478D56-A308-4FE6-9A66-308D5A044D10}" type="presParOf" srcId="{57C19B42-1F44-4540-BE26-17AFD755D746}" destId="{D0E03610-8977-4F7F-AE44-D2A4F9294CF2}" srcOrd="3" destOrd="0" presId="urn:microsoft.com/office/officeart/2016/7/layout/RoundedRectangleTimeline"/>
    <dgm:cxn modelId="{CF15E6E8-32D4-43BD-8A53-36937B277F8F}" type="presParOf" srcId="{57C19B42-1F44-4540-BE26-17AFD755D746}" destId="{D4B09E45-2D56-4795-A956-7B270BB40116}" srcOrd="4" destOrd="0" presId="urn:microsoft.com/office/officeart/2016/7/layout/RoundedRectangleTimeline"/>
    <dgm:cxn modelId="{ED596F83-C17D-4A0A-855C-B1ED20262EDC}" type="presParOf" srcId="{BAB27934-7798-4C6B-9D13-96A3429369E9}" destId="{4B09E4F4-6F5A-4202-9ADE-96A6416925A3}" srcOrd="7" destOrd="0" presId="urn:microsoft.com/office/officeart/2016/7/layout/RoundedRectangleTimeline"/>
    <dgm:cxn modelId="{8CB9B7B0-1F55-45A3-AA34-6DCACEF57CB4}" type="presParOf" srcId="{BAB27934-7798-4C6B-9D13-96A3429369E9}" destId="{ACB4A729-D17F-47A6-B0A7-86DDEF252499}" srcOrd="8" destOrd="0" presId="urn:microsoft.com/office/officeart/2016/7/layout/RoundedRectangleTimeline"/>
    <dgm:cxn modelId="{C45EFAEE-17AB-468A-9384-10D6FE07E745}" type="presParOf" srcId="{ACB4A729-D17F-47A6-B0A7-86DDEF252499}" destId="{0D277E28-A922-4B99-B841-8FFFAD7DC155}" srcOrd="0" destOrd="0" presId="urn:microsoft.com/office/officeart/2016/7/layout/RoundedRectangleTimeline"/>
    <dgm:cxn modelId="{3C8F5EAA-86B9-48E3-AEA2-43E370F22BD2}" type="presParOf" srcId="{ACB4A729-D17F-47A6-B0A7-86DDEF252499}" destId="{37262F73-ED68-4706-8389-8C2AB57E4976}" srcOrd="1" destOrd="0" presId="urn:microsoft.com/office/officeart/2016/7/layout/RoundedRectangleTimeline"/>
    <dgm:cxn modelId="{F59FCDE9-3320-4B70-962F-CC8F39DFBE90}" type="presParOf" srcId="{ACB4A729-D17F-47A6-B0A7-86DDEF252499}" destId="{91C373F7-FC28-46CD-95E7-26EBCB5F4095}" srcOrd="2" destOrd="0" presId="urn:microsoft.com/office/officeart/2016/7/layout/RoundedRectangleTimeline"/>
    <dgm:cxn modelId="{AFB4CAFF-3A84-4E94-8A0E-72279C2D906E}" type="presParOf" srcId="{ACB4A729-D17F-47A6-B0A7-86DDEF252499}" destId="{FD9C7532-F74A-45A9-A6E0-CD8F614FE410}" srcOrd="3" destOrd="0" presId="urn:microsoft.com/office/officeart/2016/7/layout/RoundedRectangleTimeline"/>
    <dgm:cxn modelId="{18B5FD65-9B82-476F-A38D-F461EC6622A4}" type="presParOf" srcId="{ACB4A729-D17F-47A6-B0A7-86DDEF252499}" destId="{58D594C1-3A00-4963-9E6C-FED454A90F7A}" srcOrd="4" destOrd="0" presId="urn:microsoft.com/office/officeart/2016/7/layout/RoundedRectangleTimeline"/>
    <dgm:cxn modelId="{95E7B6C7-5C41-4FF0-91EE-3007D98BFA87}" type="presParOf" srcId="{BAB27934-7798-4C6B-9D13-96A3429369E9}" destId="{796EB626-A0B1-49CD-8BCE-A85AC065069C}" srcOrd="9" destOrd="0" presId="urn:microsoft.com/office/officeart/2016/7/layout/RoundedRectangleTimeline"/>
    <dgm:cxn modelId="{481E1612-46E1-403F-829D-83C6DFC8CD55}" type="presParOf" srcId="{BAB27934-7798-4C6B-9D13-96A3429369E9}" destId="{8CE9254F-9A29-49BA-A0A9-D8F8FEA22901}" srcOrd="10" destOrd="0" presId="urn:microsoft.com/office/officeart/2016/7/layout/RoundedRectangleTimeline"/>
    <dgm:cxn modelId="{DE7A45FF-6C12-40BC-BA79-CF5DD61C9C7B}" type="presParOf" srcId="{8CE9254F-9A29-49BA-A0A9-D8F8FEA22901}" destId="{E3048ACF-8366-4403-A127-893FD5F1B787}" srcOrd="0" destOrd="0" presId="urn:microsoft.com/office/officeart/2016/7/layout/RoundedRectangleTimeline"/>
    <dgm:cxn modelId="{A3993DD8-A08A-40AE-9942-C2C8588984CF}" type="presParOf" srcId="{8CE9254F-9A29-49BA-A0A9-D8F8FEA22901}" destId="{37955F66-24C0-47D0-9560-E1DAEC18D096}" srcOrd="1" destOrd="0" presId="urn:microsoft.com/office/officeart/2016/7/layout/RoundedRectangleTimeline"/>
    <dgm:cxn modelId="{C69DA2B9-0587-4921-95AB-7A967EA11645}" type="presParOf" srcId="{8CE9254F-9A29-49BA-A0A9-D8F8FEA22901}" destId="{312ADB4C-870C-40DE-8EC2-321F498F439D}" srcOrd="2" destOrd="0" presId="urn:microsoft.com/office/officeart/2016/7/layout/RoundedRectangleTimeline"/>
    <dgm:cxn modelId="{33E71825-0EB0-4070-A2A1-4BFE314F366B}" type="presParOf" srcId="{8CE9254F-9A29-49BA-A0A9-D8F8FEA22901}" destId="{333E22F8-41EB-4E82-95F2-E8D75593EAB1}" srcOrd="3" destOrd="0" presId="urn:microsoft.com/office/officeart/2016/7/layout/RoundedRectangleTimeline"/>
    <dgm:cxn modelId="{F14D3597-0D94-431B-A814-A18DCA64B589}" type="presParOf" srcId="{8CE9254F-9A29-49BA-A0A9-D8F8FEA22901}" destId="{9DF0D091-7AC9-4359-8996-2E27CBD54731}" srcOrd="4" destOrd="0" presId="urn:microsoft.com/office/officeart/2016/7/layout/RoundedRectangleTimeline"/>
    <dgm:cxn modelId="{766DD26D-4B20-44C3-9057-E645AE2C47D8}" type="presParOf" srcId="{BAB27934-7798-4C6B-9D13-96A3429369E9}" destId="{7DF8B134-A855-42C8-8AA7-AE77DA49B50B}" srcOrd="11" destOrd="0" presId="urn:microsoft.com/office/officeart/2016/7/layout/RoundedRectangleTimeline"/>
    <dgm:cxn modelId="{B644964C-C070-445D-B23E-6C99AC6DFFE9}" type="presParOf" srcId="{BAB27934-7798-4C6B-9D13-96A3429369E9}" destId="{E3D1FA79-1E95-4514-AFEC-7922ED947D76}" srcOrd="12" destOrd="0" presId="urn:microsoft.com/office/officeart/2016/7/layout/RoundedRectangleTimeline"/>
    <dgm:cxn modelId="{0BE8BEDE-939F-485A-BCDB-B07D3D8F14C8}" type="presParOf" srcId="{E3D1FA79-1E95-4514-AFEC-7922ED947D76}" destId="{79A89D10-AED5-45FF-AF3A-69134DAAD4CC}" srcOrd="0" destOrd="0" presId="urn:microsoft.com/office/officeart/2016/7/layout/RoundedRectangleTimeline"/>
    <dgm:cxn modelId="{3EC08498-D18C-40A8-B080-8DC44B3340FA}" type="presParOf" srcId="{E3D1FA79-1E95-4514-AFEC-7922ED947D76}" destId="{74324F88-FD91-4788-8610-7407025210D9}" srcOrd="1" destOrd="0" presId="urn:microsoft.com/office/officeart/2016/7/layout/RoundedRectangleTimeline"/>
    <dgm:cxn modelId="{EFB53B5E-E889-4B31-A354-8473A6D2B12D}" type="presParOf" srcId="{E3D1FA79-1E95-4514-AFEC-7922ED947D76}" destId="{DB93A6B5-6DB2-4B37-BAAF-5E3573FC3235}" srcOrd="2" destOrd="0" presId="urn:microsoft.com/office/officeart/2016/7/layout/RoundedRectangleTimeline"/>
    <dgm:cxn modelId="{5B458AEE-4F7D-4AFD-AC52-CB99CD433EC0}" type="presParOf" srcId="{E3D1FA79-1E95-4514-AFEC-7922ED947D76}" destId="{89D798DB-6023-4A7F-BFBF-044CC0C22A44}" srcOrd="3" destOrd="0" presId="urn:microsoft.com/office/officeart/2016/7/layout/RoundedRectangleTimeline"/>
    <dgm:cxn modelId="{24754684-1AB3-467E-8631-CD81F2F002F8}" type="presParOf" srcId="{E3D1FA79-1E95-4514-AFEC-7922ED947D76}" destId="{FC5C4DCD-F00F-4B95-A466-39487C43955F}"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C07E97-4600-4D03-B9BD-8CBB1429A8A4}">
      <dsp:nvSpPr>
        <dsp:cNvPr id="0" name=""/>
        <dsp:cNvSpPr/>
      </dsp:nvSpPr>
      <dsp:spPr>
        <a:xfrm rot="16200000">
          <a:off x="509786" y="2011117"/>
          <a:ext cx="492760" cy="905364"/>
        </a:xfrm>
        <a:prstGeom prst="round2Same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Landing page</a:t>
          </a:r>
        </a:p>
      </dsp:txBody>
      <dsp:txXfrm rot="5400000">
        <a:off x="327540" y="2241474"/>
        <a:ext cx="881309" cy="444650"/>
      </dsp:txXfrm>
    </dsp:sp>
    <dsp:sp modelId="{C92A5158-5CA8-48E7-AE89-D724D927F280}">
      <dsp:nvSpPr>
        <dsp:cNvPr id="0" name=""/>
        <dsp:cNvSpPr/>
      </dsp:nvSpPr>
      <dsp:spPr>
        <a:xfrm>
          <a:off x="1695" y="0"/>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This is the beginning of the web app</a:t>
          </a:r>
        </a:p>
      </dsp:txBody>
      <dsp:txXfrm>
        <a:off x="1695" y="0"/>
        <a:ext cx="1508941" cy="1724660"/>
      </dsp:txXfrm>
    </dsp:sp>
    <dsp:sp modelId="{B394A009-EA88-4A3D-AB16-8FED72B9C989}">
      <dsp:nvSpPr>
        <dsp:cNvPr id="0" name=""/>
        <dsp:cNvSpPr/>
      </dsp:nvSpPr>
      <dsp:spPr>
        <a:xfrm>
          <a:off x="756166" y="1823211"/>
          <a:ext cx="0" cy="394208"/>
        </a:xfrm>
        <a:prstGeom prst="line">
          <a:avLst/>
        </a:prstGeom>
        <a:noFill/>
        <a:ln w="6350" cap="flat"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252AFBA-CFBC-4AA6-82C7-C7221C29AAFE}">
      <dsp:nvSpPr>
        <dsp:cNvPr id="0" name=""/>
        <dsp:cNvSpPr/>
      </dsp:nvSpPr>
      <dsp:spPr>
        <a:xfrm>
          <a:off x="706890" y="1724659"/>
          <a:ext cx="98552" cy="98552"/>
        </a:xfrm>
        <a:prstGeom prst="ellipse">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5DF0148-0982-4E09-BE31-85605EC65C16}">
      <dsp:nvSpPr>
        <dsp:cNvPr id="0" name=""/>
        <dsp:cNvSpPr/>
      </dsp:nvSpPr>
      <dsp:spPr>
        <a:xfrm>
          <a:off x="1208848" y="2217419"/>
          <a:ext cx="905364" cy="492760"/>
        </a:xfrm>
        <a:prstGeom prst="rect">
          <a:avLst/>
        </a:prstGeom>
        <a:gradFill rotWithShape="0">
          <a:gsLst>
            <a:gs pos="0">
              <a:schemeClr val="accent3">
                <a:hueOff val="518093"/>
                <a:satOff val="-7665"/>
                <a:lumOff val="1438"/>
                <a:alphaOff val="0"/>
                <a:tint val="97000"/>
                <a:satMod val="100000"/>
                <a:lumMod val="102000"/>
              </a:schemeClr>
            </a:gs>
            <a:gs pos="50000">
              <a:schemeClr val="accent3">
                <a:hueOff val="518093"/>
                <a:satOff val="-7665"/>
                <a:lumOff val="1438"/>
                <a:alphaOff val="0"/>
                <a:shade val="100000"/>
                <a:satMod val="103000"/>
                <a:lumMod val="100000"/>
              </a:schemeClr>
            </a:gs>
            <a:gs pos="100000">
              <a:schemeClr val="accent3">
                <a:hueOff val="518093"/>
                <a:satOff val="-7665"/>
                <a:lumOff val="1438"/>
                <a:alphaOff val="0"/>
                <a:shade val="93000"/>
                <a:satMod val="110000"/>
                <a:lumMod val="99000"/>
              </a:schemeClr>
            </a:gs>
          </a:gsLst>
          <a:lin ang="5400000" scaled="0"/>
        </a:gradFill>
        <a:ln w="6350" cap="flat" cmpd="sng" algn="ctr">
          <a:solidFill>
            <a:schemeClr val="accent3">
              <a:hueOff val="518093"/>
              <a:satOff val="-7665"/>
              <a:lumOff val="1438"/>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Login</a:t>
          </a:r>
        </a:p>
      </dsp:txBody>
      <dsp:txXfrm>
        <a:off x="1208848" y="2217419"/>
        <a:ext cx="905364" cy="492760"/>
      </dsp:txXfrm>
    </dsp:sp>
    <dsp:sp modelId="{E7BADB6E-6D9E-467A-9675-783204473889}">
      <dsp:nvSpPr>
        <dsp:cNvPr id="0" name=""/>
        <dsp:cNvSpPr/>
      </dsp:nvSpPr>
      <dsp:spPr>
        <a:xfrm>
          <a:off x="907060" y="3202939"/>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dirty="0"/>
            <a:t>Users can login using their google accounts or default sign-in.</a:t>
          </a:r>
        </a:p>
      </dsp:txBody>
      <dsp:txXfrm>
        <a:off x="907060" y="3202939"/>
        <a:ext cx="1508941" cy="1724660"/>
      </dsp:txXfrm>
    </dsp:sp>
    <dsp:sp modelId="{CB39EC28-6B8E-43F8-B67A-F3A74EC6EB56}">
      <dsp:nvSpPr>
        <dsp:cNvPr id="0" name=""/>
        <dsp:cNvSpPr/>
      </dsp:nvSpPr>
      <dsp:spPr>
        <a:xfrm>
          <a:off x="1661531" y="2710179"/>
          <a:ext cx="0" cy="394208"/>
        </a:xfrm>
        <a:prstGeom prst="line">
          <a:avLst/>
        </a:prstGeom>
        <a:noFill/>
        <a:ln w="6350" cap="flat" cmpd="sng" algn="ctr">
          <a:solidFill>
            <a:schemeClr val="accent3">
              <a:hueOff val="518093"/>
              <a:satOff val="-7665"/>
              <a:lumOff val="1438"/>
              <a:alphaOff val="0"/>
            </a:schemeClr>
          </a:solidFill>
          <a:prstDash val="dash"/>
        </a:ln>
        <a:effectLst/>
      </dsp:spPr>
      <dsp:style>
        <a:lnRef idx="1">
          <a:scrgbClr r="0" g="0" b="0"/>
        </a:lnRef>
        <a:fillRef idx="0">
          <a:scrgbClr r="0" g="0" b="0"/>
        </a:fillRef>
        <a:effectRef idx="0">
          <a:scrgbClr r="0" g="0" b="0"/>
        </a:effectRef>
        <a:fontRef idx="minor"/>
      </dsp:style>
    </dsp:sp>
    <dsp:sp modelId="{405743C9-CB32-44B7-919A-B4E96DC49C64}">
      <dsp:nvSpPr>
        <dsp:cNvPr id="0" name=""/>
        <dsp:cNvSpPr/>
      </dsp:nvSpPr>
      <dsp:spPr>
        <a:xfrm>
          <a:off x="1612255" y="3104387"/>
          <a:ext cx="98552" cy="98552"/>
        </a:xfrm>
        <a:prstGeom prst="ellipse">
          <a:avLst/>
        </a:prstGeom>
        <a:gradFill rotWithShape="0">
          <a:gsLst>
            <a:gs pos="0">
              <a:schemeClr val="accent3">
                <a:hueOff val="518093"/>
                <a:satOff val="-7665"/>
                <a:lumOff val="1438"/>
                <a:alphaOff val="0"/>
                <a:tint val="97000"/>
                <a:satMod val="100000"/>
                <a:lumMod val="102000"/>
              </a:schemeClr>
            </a:gs>
            <a:gs pos="50000">
              <a:schemeClr val="accent3">
                <a:hueOff val="518093"/>
                <a:satOff val="-7665"/>
                <a:lumOff val="1438"/>
                <a:alphaOff val="0"/>
                <a:shade val="100000"/>
                <a:satMod val="103000"/>
                <a:lumMod val="100000"/>
              </a:schemeClr>
            </a:gs>
            <a:gs pos="100000">
              <a:schemeClr val="accent3">
                <a:hueOff val="518093"/>
                <a:satOff val="-7665"/>
                <a:lumOff val="1438"/>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D773160-09FB-488F-9480-F5B6D12C9C76}">
      <dsp:nvSpPr>
        <dsp:cNvPr id="0" name=""/>
        <dsp:cNvSpPr/>
      </dsp:nvSpPr>
      <dsp:spPr>
        <a:xfrm>
          <a:off x="2114213" y="2217419"/>
          <a:ext cx="905364" cy="492760"/>
        </a:xfrm>
        <a:prstGeom prst="rect">
          <a:avLst/>
        </a:prstGeom>
        <a:gradFill rotWithShape="0">
          <a:gsLst>
            <a:gs pos="0">
              <a:schemeClr val="accent3">
                <a:hueOff val="1036186"/>
                <a:satOff val="-15329"/>
                <a:lumOff val="2876"/>
                <a:alphaOff val="0"/>
                <a:tint val="97000"/>
                <a:satMod val="100000"/>
                <a:lumMod val="102000"/>
              </a:schemeClr>
            </a:gs>
            <a:gs pos="50000">
              <a:schemeClr val="accent3">
                <a:hueOff val="1036186"/>
                <a:satOff val="-15329"/>
                <a:lumOff val="2876"/>
                <a:alphaOff val="0"/>
                <a:shade val="100000"/>
                <a:satMod val="103000"/>
                <a:lumMod val="100000"/>
              </a:schemeClr>
            </a:gs>
            <a:gs pos="100000">
              <a:schemeClr val="accent3">
                <a:hueOff val="1036186"/>
                <a:satOff val="-15329"/>
                <a:lumOff val="2876"/>
                <a:alphaOff val="0"/>
                <a:shade val="93000"/>
                <a:satMod val="110000"/>
                <a:lumMod val="99000"/>
              </a:schemeClr>
            </a:gs>
          </a:gsLst>
          <a:lin ang="5400000" scaled="0"/>
        </a:gradFill>
        <a:ln w="6350" cap="flat" cmpd="sng" algn="ctr">
          <a:solidFill>
            <a:schemeClr val="accent3">
              <a:hueOff val="1036186"/>
              <a:satOff val="-15329"/>
              <a:lumOff val="2876"/>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Community</a:t>
          </a:r>
        </a:p>
      </dsp:txBody>
      <dsp:txXfrm>
        <a:off x="2114213" y="2217419"/>
        <a:ext cx="905364" cy="492760"/>
      </dsp:txXfrm>
    </dsp:sp>
    <dsp:sp modelId="{EA67225F-A8F7-42F2-A419-E7E0ABD1D482}">
      <dsp:nvSpPr>
        <dsp:cNvPr id="0" name=""/>
        <dsp:cNvSpPr/>
      </dsp:nvSpPr>
      <dsp:spPr>
        <a:xfrm>
          <a:off x="1812425" y="0"/>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A community of young developers</a:t>
          </a:r>
        </a:p>
      </dsp:txBody>
      <dsp:txXfrm>
        <a:off x="1812425" y="0"/>
        <a:ext cx="1508941" cy="1724660"/>
      </dsp:txXfrm>
    </dsp:sp>
    <dsp:sp modelId="{E0ADD0DF-18FE-4902-8615-2AB5C906B9D1}">
      <dsp:nvSpPr>
        <dsp:cNvPr id="0" name=""/>
        <dsp:cNvSpPr/>
      </dsp:nvSpPr>
      <dsp:spPr>
        <a:xfrm>
          <a:off x="2566896" y="1823211"/>
          <a:ext cx="0" cy="394208"/>
        </a:xfrm>
        <a:prstGeom prst="line">
          <a:avLst/>
        </a:prstGeom>
        <a:noFill/>
        <a:ln w="6350" cap="flat" cmpd="sng" algn="ctr">
          <a:solidFill>
            <a:schemeClr val="accent3">
              <a:hueOff val="1036186"/>
              <a:satOff val="-15329"/>
              <a:lumOff val="2876"/>
              <a:alphaOff val="0"/>
            </a:schemeClr>
          </a:solidFill>
          <a:prstDash val="dash"/>
        </a:ln>
        <a:effectLst/>
      </dsp:spPr>
      <dsp:style>
        <a:lnRef idx="1">
          <a:scrgbClr r="0" g="0" b="0"/>
        </a:lnRef>
        <a:fillRef idx="0">
          <a:scrgbClr r="0" g="0" b="0"/>
        </a:fillRef>
        <a:effectRef idx="0">
          <a:scrgbClr r="0" g="0" b="0"/>
        </a:effectRef>
        <a:fontRef idx="minor"/>
      </dsp:style>
    </dsp:sp>
    <dsp:sp modelId="{5897CDCF-4574-4C80-83DA-311E9BFFBC74}">
      <dsp:nvSpPr>
        <dsp:cNvPr id="0" name=""/>
        <dsp:cNvSpPr/>
      </dsp:nvSpPr>
      <dsp:spPr>
        <a:xfrm>
          <a:off x="2517620" y="1724659"/>
          <a:ext cx="98552" cy="98552"/>
        </a:xfrm>
        <a:prstGeom prst="ellipse">
          <a:avLst/>
        </a:prstGeom>
        <a:gradFill rotWithShape="0">
          <a:gsLst>
            <a:gs pos="0">
              <a:schemeClr val="accent3">
                <a:hueOff val="1036186"/>
                <a:satOff val="-15329"/>
                <a:lumOff val="2876"/>
                <a:alphaOff val="0"/>
                <a:tint val="97000"/>
                <a:satMod val="100000"/>
                <a:lumMod val="102000"/>
              </a:schemeClr>
            </a:gs>
            <a:gs pos="50000">
              <a:schemeClr val="accent3">
                <a:hueOff val="1036186"/>
                <a:satOff val="-15329"/>
                <a:lumOff val="2876"/>
                <a:alphaOff val="0"/>
                <a:shade val="100000"/>
                <a:satMod val="103000"/>
                <a:lumMod val="100000"/>
              </a:schemeClr>
            </a:gs>
            <a:gs pos="100000">
              <a:schemeClr val="accent3">
                <a:hueOff val="1036186"/>
                <a:satOff val="-15329"/>
                <a:lumOff val="2876"/>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116B8D1-AEF6-4205-AE61-A984544EA80D}">
      <dsp:nvSpPr>
        <dsp:cNvPr id="0" name=""/>
        <dsp:cNvSpPr/>
      </dsp:nvSpPr>
      <dsp:spPr>
        <a:xfrm>
          <a:off x="3019578" y="2217419"/>
          <a:ext cx="905364" cy="492760"/>
        </a:xfrm>
        <a:prstGeom prst="rect">
          <a:avLst/>
        </a:prstGeom>
        <a:gradFill rotWithShape="0">
          <a:gsLst>
            <a:gs pos="0">
              <a:schemeClr val="accent3">
                <a:hueOff val="1554279"/>
                <a:satOff val="-22994"/>
                <a:lumOff val="4314"/>
                <a:alphaOff val="0"/>
                <a:tint val="97000"/>
                <a:satMod val="100000"/>
                <a:lumMod val="102000"/>
              </a:schemeClr>
            </a:gs>
            <a:gs pos="50000">
              <a:schemeClr val="accent3">
                <a:hueOff val="1554279"/>
                <a:satOff val="-22994"/>
                <a:lumOff val="4314"/>
                <a:alphaOff val="0"/>
                <a:shade val="100000"/>
                <a:satMod val="103000"/>
                <a:lumMod val="100000"/>
              </a:schemeClr>
            </a:gs>
            <a:gs pos="100000">
              <a:schemeClr val="accent3">
                <a:hueOff val="1554279"/>
                <a:satOff val="-22994"/>
                <a:lumOff val="4314"/>
                <a:alphaOff val="0"/>
                <a:shade val="93000"/>
                <a:satMod val="110000"/>
                <a:lumMod val="99000"/>
              </a:schemeClr>
            </a:gs>
          </a:gsLst>
          <a:lin ang="5400000" scaled="0"/>
        </a:gradFill>
        <a:ln w="6350" cap="flat" cmpd="sng" algn="ctr">
          <a:solidFill>
            <a:schemeClr val="accent3">
              <a:hueOff val="1554279"/>
              <a:satOff val="-22994"/>
              <a:lumOff val="431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Opensource</a:t>
          </a:r>
        </a:p>
      </dsp:txBody>
      <dsp:txXfrm>
        <a:off x="3019578" y="2217419"/>
        <a:ext cx="905364" cy="492760"/>
      </dsp:txXfrm>
    </dsp:sp>
    <dsp:sp modelId="{958A196E-1782-4620-B10F-80DB920F04BD}">
      <dsp:nvSpPr>
        <dsp:cNvPr id="0" name=""/>
        <dsp:cNvSpPr/>
      </dsp:nvSpPr>
      <dsp:spPr>
        <a:xfrm>
          <a:off x="2717790" y="3202939"/>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dirty="0"/>
            <a:t>Opensource </a:t>
          </a:r>
          <a:r>
            <a:rPr lang="en-US" sz="1100" kern="1200" dirty="0" err="1"/>
            <a:t>contibutions</a:t>
          </a:r>
          <a:r>
            <a:rPr lang="en-US" sz="1100" kern="1200" dirty="0"/>
            <a:t> are must</a:t>
          </a:r>
        </a:p>
      </dsp:txBody>
      <dsp:txXfrm>
        <a:off x="2717790" y="3202939"/>
        <a:ext cx="1508941" cy="1724660"/>
      </dsp:txXfrm>
    </dsp:sp>
    <dsp:sp modelId="{44752D4B-1BD2-4135-A666-D596E2FEDEA6}">
      <dsp:nvSpPr>
        <dsp:cNvPr id="0" name=""/>
        <dsp:cNvSpPr/>
      </dsp:nvSpPr>
      <dsp:spPr>
        <a:xfrm>
          <a:off x="3472261" y="2710179"/>
          <a:ext cx="0" cy="394208"/>
        </a:xfrm>
        <a:prstGeom prst="line">
          <a:avLst/>
        </a:prstGeom>
        <a:noFill/>
        <a:ln w="6350" cap="flat" cmpd="sng" algn="ctr">
          <a:solidFill>
            <a:schemeClr val="accent3">
              <a:hueOff val="1554279"/>
              <a:satOff val="-22994"/>
              <a:lumOff val="4314"/>
              <a:alphaOff val="0"/>
            </a:schemeClr>
          </a:solidFill>
          <a:prstDash val="dash"/>
        </a:ln>
        <a:effectLst/>
      </dsp:spPr>
      <dsp:style>
        <a:lnRef idx="1">
          <a:scrgbClr r="0" g="0" b="0"/>
        </a:lnRef>
        <a:fillRef idx="0">
          <a:scrgbClr r="0" g="0" b="0"/>
        </a:fillRef>
        <a:effectRef idx="0">
          <a:scrgbClr r="0" g="0" b="0"/>
        </a:effectRef>
        <a:fontRef idx="minor"/>
      </dsp:style>
    </dsp:sp>
    <dsp:sp modelId="{D0E03610-8977-4F7F-AE44-D2A4F9294CF2}">
      <dsp:nvSpPr>
        <dsp:cNvPr id="0" name=""/>
        <dsp:cNvSpPr/>
      </dsp:nvSpPr>
      <dsp:spPr>
        <a:xfrm>
          <a:off x="3422985" y="3104387"/>
          <a:ext cx="98552" cy="98552"/>
        </a:xfrm>
        <a:prstGeom prst="ellipse">
          <a:avLst/>
        </a:prstGeom>
        <a:gradFill rotWithShape="0">
          <a:gsLst>
            <a:gs pos="0">
              <a:schemeClr val="accent3">
                <a:hueOff val="1554279"/>
                <a:satOff val="-22994"/>
                <a:lumOff val="4314"/>
                <a:alphaOff val="0"/>
                <a:tint val="97000"/>
                <a:satMod val="100000"/>
                <a:lumMod val="102000"/>
              </a:schemeClr>
            </a:gs>
            <a:gs pos="50000">
              <a:schemeClr val="accent3">
                <a:hueOff val="1554279"/>
                <a:satOff val="-22994"/>
                <a:lumOff val="4314"/>
                <a:alphaOff val="0"/>
                <a:shade val="100000"/>
                <a:satMod val="103000"/>
                <a:lumMod val="100000"/>
              </a:schemeClr>
            </a:gs>
            <a:gs pos="100000">
              <a:schemeClr val="accent3">
                <a:hueOff val="1554279"/>
                <a:satOff val="-22994"/>
                <a:lumOff val="4314"/>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D277E28-A922-4B99-B841-8FFFAD7DC155}">
      <dsp:nvSpPr>
        <dsp:cNvPr id="0" name=""/>
        <dsp:cNvSpPr/>
      </dsp:nvSpPr>
      <dsp:spPr>
        <a:xfrm>
          <a:off x="3924943" y="2217419"/>
          <a:ext cx="905364" cy="492760"/>
        </a:xfrm>
        <a:prstGeom prst="rect">
          <a:avLst/>
        </a:prstGeom>
        <a:gradFill rotWithShape="0">
          <a:gsLst>
            <a:gs pos="0">
              <a:schemeClr val="accent3">
                <a:hueOff val="2072372"/>
                <a:satOff val="-30659"/>
                <a:lumOff val="5752"/>
                <a:alphaOff val="0"/>
                <a:tint val="97000"/>
                <a:satMod val="100000"/>
                <a:lumMod val="102000"/>
              </a:schemeClr>
            </a:gs>
            <a:gs pos="50000">
              <a:schemeClr val="accent3">
                <a:hueOff val="2072372"/>
                <a:satOff val="-30659"/>
                <a:lumOff val="5752"/>
                <a:alphaOff val="0"/>
                <a:shade val="100000"/>
                <a:satMod val="103000"/>
                <a:lumMod val="100000"/>
              </a:schemeClr>
            </a:gs>
            <a:gs pos="100000">
              <a:schemeClr val="accent3">
                <a:hueOff val="2072372"/>
                <a:satOff val="-30659"/>
                <a:lumOff val="5752"/>
                <a:alphaOff val="0"/>
                <a:shade val="93000"/>
                <a:satMod val="110000"/>
                <a:lumMod val="99000"/>
              </a:schemeClr>
            </a:gs>
          </a:gsLst>
          <a:lin ang="5400000" scaled="0"/>
        </a:gradFill>
        <a:ln w="6350" cap="flat" cmpd="sng" algn="ctr">
          <a:solidFill>
            <a:schemeClr val="accent3">
              <a:hueOff val="2072372"/>
              <a:satOff val="-30659"/>
              <a:lumOff val="5752"/>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Guidance</a:t>
          </a:r>
        </a:p>
      </dsp:txBody>
      <dsp:txXfrm>
        <a:off x="3924943" y="2217419"/>
        <a:ext cx="905364" cy="492760"/>
      </dsp:txXfrm>
    </dsp:sp>
    <dsp:sp modelId="{37262F73-ED68-4706-8389-8C2AB57E4976}">
      <dsp:nvSpPr>
        <dsp:cNvPr id="0" name=""/>
        <dsp:cNvSpPr/>
      </dsp:nvSpPr>
      <dsp:spPr>
        <a:xfrm>
          <a:off x="3623155" y="0"/>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Training and the valuable review by experts</a:t>
          </a:r>
        </a:p>
      </dsp:txBody>
      <dsp:txXfrm>
        <a:off x="3623155" y="0"/>
        <a:ext cx="1508941" cy="1724660"/>
      </dsp:txXfrm>
    </dsp:sp>
    <dsp:sp modelId="{91C373F7-FC28-46CD-95E7-26EBCB5F4095}">
      <dsp:nvSpPr>
        <dsp:cNvPr id="0" name=""/>
        <dsp:cNvSpPr/>
      </dsp:nvSpPr>
      <dsp:spPr>
        <a:xfrm>
          <a:off x="4377625" y="1823211"/>
          <a:ext cx="0" cy="394208"/>
        </a:xfrm>
        <a:prstGeom prst="line">
          <a:avLst/>
        </a:prstGeom>
        <a:noFill/>
        <a:ln w="6350" cap="flat" cmpd="sng" algn="ctr">
          <a:solidFill>
            <a:schemeClr val="accent3">
              <a:hueOff val="2072372"/>
              <a:satOff val="-30659"/>
              <a:lumOff val="5752"/>
              <a:alphaOff val="0"/>
            </a:schemeClr>
          </a:solidFill>
          <a:prstDash val="dash"/>
        </a:ln>
        <a:effectLst/>
      </dsp:spPr>
      <dsp:style>
        <a:lnRef idx="1">
          <a:scrgbClr r="0" g="0" b="0"/>
        </a:lnRef>
        <a:fillRef idx="0">
          <a:scrgbClr r="0" g="0" b="0"/>
        </a:fillRef>
        <a:effectRef idx="0">
          <a:scrgbClr r="0" g="0" b="0"/>
        </a:effectRef>
        <a:fontRef idx="minor"/>
      </dsp:style>
    </dsp:sp>
    <dsp:sp modelId="{FD9C7532-F74A-45A9-A6E0-CD8F614FE410}">
      <dsp:nvSpPr>
        <dsp:cNvPr id="0" name=""/>
        <dsp:cNvSpPr/>
      </dsp:nvSpPr>
      <dsp:spPr>
        <a:xfrm>
          <a:off x="4328349" y="1724659"/>
          <a:ext cx="98552" cy="98552"/>
        </a:xfrm>
        <a:prstGeom prst="ellipse">
          <a:avLst/>
        </a:prstGeom>
        <a:gradFill rotWithShape="0">
          <a:gsLst>
            <a:gs pos="0">
              <a:schemeClr val="accent3">
                <a:hueOff val="2072372"/>
                <a:satOff val="-30659"/>
                <a:lumOff val="5752"/>
                <a:alphaOff val="0"/>
                <a:tint val="97000"/>
                <a:satMod val="100000"/>
                <a:lumMod val="102000"/>
              </a:schemeClr>
            </a:gs>
            <a:gs pos="50000">
              <a:schemeClr val="accent3">
                <a:hueOff val="2072372"/>
                <a:satOff val="-30659"/>
                <a:lumOff val="5752"/>
                <a:alphaOff val="0"/>
                <a:shade val="100000"/>
                <a:satMod val="103000"/>
                <a:lumMod val="100000"/>
              </a:schemeClr>
            </a:gs>
            <a:gs pos="100000">
              <a:schemeClr val="accent3">
                <a:hueOff val="2072372"/>
                <a:satOff val="-30659"/>
                <a:lumOff val="5752"/>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3048ACF-8366-4403-A127-893FD5F1B787}">
      <dsp:nvSpPr>
        <dsp:cNvPr id="0" name=""/>
        <dsp:cNvSpPr/>
      </dsp:nvSpPr>
      <dsp:spPr>
        <a:xfrm>
          <a:off x="4830308" y="2217419"/>
          <a:ext cx="905364" cy="492760"/>
        </a:xfrm>
        <a:prstGeom prst="rect">
          <a:avLst/>
        </a:prstGeom>
        <a:gradFill rotWithShape="0">
          <a:gsLst>
            <a:gs pos="0">
              <a:schemeClr val="accent3">
                <a:hueOff val="2590464"/>
                <a:satOff val="-38323"/>
                <a:lumOff val="7190"/>
                <a:alphaOff val="0"/>
                <a:tint val="97000"/>
                <a:satMod val="100000"/>
                <a:lumMod val="102000"/>
              </a:schemeClr>
            </a:gs>
            <a:gs pos="50000">
              <a:schemeClr val="accent3">
                <a:hueOff val="2590464"/>
                <a:satOff val="-38323"/>
                <a:lumOff val="7190"/>
                <a:alphaOff val="0"/>
                <a:shade val="100000"/>
                <a:satMod val="103000"/>
                <a:lumMod val="100000"/>
              </a:schemeClr>
            </a:gs>
            <a:gs pos="100000">
              <a:schemeClr val="accent3">
                <a:hueOff val="2590464"/>
                <a:satOff val="-38323"/>
                <a:lumOff val="7190"/>
                <a:alphaOff val="0"/>
                <a:shade val="93000"/>
                <a:satMod val="110000"/>
                <a:lumMod val="99000"/>
              </a:schemeClr>
            </a:gs>
          </a:gsLst>
          <a:lin ang="5400000" scaled="0"/>
        </a:gradFill>
        <a:ln w="6350" cap="flat" cmpd="sng" algn="ctr">
          <a:solidFill>
            <a:schemeClr val="accent3">
              <a:hueOff val="2590464"/>
              <a:satOff val="-38323"/>
              <a:lumOff val="719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Learning</a:t>
          </a:r>
        </a:p>
      </dsp:txBody>
      <dsp:txXfrm>
        <a:off x="4830308" y="2217419"/>
        <a:ext cx="905364" cy="492760"/>
      </dsp:txXfrm>
    </dsp:sp>
    <dsp:sp modelId="{37955F66-24C0-47D0-9560-E1DAEC18D096}">
      <dsp:nvSpPr>
        <dsp:cNvPr id="0" name=""/>
        <dsp:cNvSpPr/>
      </dsp:nvSpPr>
      <dsp:spPr>
        <a:xfrm>
          <a:off x="4528520" y="3202939"/>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dirty="0"/>
            <a:t>A university in itself, training the aspirers to innovate and foster learning</a:t>
          </a:r>
        </a:p>
      </dsp:txBody>
      <dsp:txXfrm>
        <a:off x="4528520" y="3202939"/>
        <a:ext cx="1508941" cy="1724660"/>
      </dsp:txXfrm>
    </dsp:sp>
    <dsp:sp modelId="{312ADB4C-870C-40DE-8EC2-321F498F439D}">
      <dsp:nvSpPr>
        <dsp:cNvPr id="0" name=""/>
        <dsp:cNvSpPr/>
      </dsp:nvSpPr>
      <dsp:spPr>
        <a:xfrm>
          <a:off x="5282990" y="2710179"/>
          <a:ext cx="0" cy="394208"/>
        </a:xfrm>
        <a:prstGeom prst="line">
          <a:avLst/>
        </a:prstGeom>
        <a:noFill/>
        <a:ln w="6350" cap="flat" cmpd="sng" algn="ctr">
          <a:solidFill>
            <a:schemeClr val="accent3">
              <a:hueOff val="2590464"/>
              <a:satOff val="-38323"/>
              <a:lumOff val="7190"/>
              <a:alphaOff val="0"/>
            </a:schemeClr>
          </a:solidFill>
          <a:prstDash val="dash"/>
        </a:ln>
        <a:effectLst/>
      </dsp:spPr>
      <dsp:style>
        <a:lnRef idx="1">
          <a:scrgbClr r="0" g="0" b="0"/>
        </a:lnRef>
        <a:fillRef idx="0">
          <a:scrgbClr r="0" g="0" b="0"/>
        </a:fillRef>
        <a:effectRef idx="0">
          <a:scrgbClr r="0" g="0" b="0"/>
        </a:effectRef>
        <a:fontRef idx="minor"/>
      </dsp:style>
    </dsp:sp>
    <dsp:sp modelId="{333E22F8-41EB-4E82-95F2-E8D75593EAB1}">
      <dsp:nvSpPr>
        <dsp:cNvPr id="0" name=""/>
        <dsp:cNvSpPr/>
      </dsp:nvSpPr>
      <dsp:spPr>
        <a:xfrm>
          <a:off x="5233714" y="3104387"/>
          <a:ext cx="98552" cy="98552"/>
        </a:xfrm>
        <a:prstGeom prst="ellipse">
          <a:avLst/>
        </a:prstGeom>
        <a:gradFill rotWithShape="0">
          <a:gsLst>
            <a:gs pos="0">
              <a:schemeClr val="accent3">
                <a:hueOff val="2590464"/>
                <a:satOff val="-38323"/>
                <a:lumOff val="7190"/>
                <a:alphaOff val="0"/>
                <a:tint val="97000"/>
                <a:satMod val="100000"/>
                <a:lumMod val="102000"/>
              </a:schemeClr>
            </a:gs>
            <a:gs pos="50000">
              <a:schemeClr val="accent3">
                <a:hueOff val="2590464"/>
                <a:satOff val="-38323"/>
                <a:lumOff val="7190"/>
                <a:alphaOff val="0"/>
                <a:shade val="100000"/>
                <a:satMod val="103000"/>
                <a:lumMod val="100000"/>
              </a:schemeClr>
            </a:gs>
            <a:gs pos="100000">
              <a:schemeClr val="accent3">
                <a:hueOff val="2590464"/>
                <a:satOff val="-38323"/>
                <a:lumOff val="7190"/>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79A89D10-AED5-45FF-AF3A-69134DAAD4CC}">
      <dsp:nvSpPr>
        <dsp:cNvPr id="0" name=""/>
        <dsp:cNvSpPr/>
      </dsp:nvSpPr>
      <dsp:spPr>
        <a:xfrm rot="5400000">
          <a:off x="5941975" y="2011117"/>
          <a:ext cx="492760" cy="905364"/>
        </a:xfrm>
        <a:prstGeom prst="round2SameRect">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accent3">
              <a:hueOff val="3108557"/>
              <a:satOff val="-45988"/>
              <a:lumOff val="8628"/>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Hackathons</a:t>
          </a:r>
        </a:p>
      </dsp:txBody>
      <dsp:txXfrm rot="-5400000">
        <a:off x="5735674" y="2241474"/>
        <a:ext cx="881309" cy="444650"/>
      </dsp:txXfrm>
    </dsp:sp>
    <dsp:sp modelId="{74324F88-FD91-4788-8610-7407025210D9}">
      <dsp:nvSpPr>
        <dsp:cNvPr id="0" name=""/>
        <dsp:cNvSpPr/>
      </dsp:nvSpPr>
      <dsp:spPr>
        <a:xfrm>
          <a:off x="5433885" y="0"/>
          <a:ext cx="1508941"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A blast of information regarding various hackathons</a:t>
          </a:r>
        </a:p>
      </dsp:txBody>
      <dsp:txXfrm>
        <a:off x="5433885" y="0"/>
        <a:ext cx="1508941" cy="1724660"/>
      </dsp:txXfrm>
    </dsp:sp>
    <dsp:sp modelId="{DB93A6B5-6DB2-4B37-BAAF-5E3573FC3235}">
      <dsp:nvSpPr>
        <dsp:cNvPr id="0" name=""/>
        <dsp:cNvSpPr/>
      </dsp:nvSpPr>
      <dsp:spPr>
        <a:xfrm>
          <a:off x="6188355" y="1823211"/>
          <a:ext cx="0" cy="394208"/>
        </a:xfrm>
        <a:prstGeom prst="line">
          <a:avLst/>
        </a:prstGeom>
        <a:noFill/>
        <a:ln w="6350" cap="flat" cmpd="sng" algn="ctr">
          <a:solidFill>
            <a:schemeClr val="accent3">
              <a:hueOff val="3108557"/>
              <a:satOff val="-45988"/>
              <a:lumOff val="8628"/>
              <a:alphaOff val="0"/>
            </a:schemeClr>
          </a:solidFill>
          <a:prstDash val="dash"/>
        </a:ln>
        <a:effectLst/>
      </dsp:spPr>
      <dsp:style>
        <a:lnRef idx="1">
          <a:scrgbClr r="0" g="0" b="0"/>
        </a:lnRef>
        <a:fillRef idx="0">
          <a:scrgbClr r="0" g="0" b="0"/>
        </a:fillRef>
        <a:effectRef idx="0">
          <a:scrgbClr r="0" g="0" b="0"/>
        </a:effectRef>
        <a:fontRef idx="minor"/>
      </dsp:style>
    </dsp:sp>
    <dsp:sp modelId="{89D798DB-6023-4A7F-BFBF-044CC0C22A44}">
      <dsp:nvSpPr>
        <dsp:cNvPr id="0" name=""/>
        <dsp:cNvSpPr/>
      </dsp:nvSpPr>
      <dsp:spPr>
        <a:xfrm>
          <a:off x="6139079" y="1724659"/>
          <a:ext cx="98552" cy="98552"/>
        </a:xfrm>
        <a:prstGeom prst="ellipse">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jpeg>
</file>

<file path=ppt/media/image13.jpeg>
</file>

<file path=ppt/media/image14.jpe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4E39389-D342-42C9-A280-8ADE336DA885}" type="datetime1">
              <a:rPr lang="en-US" smtClean="0"/>
              <a:t>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B5ED82-9221-4209-9FC6-897FECC94D85}" type="datetime1">
              <a:rPr lang="en-US" smtClean="0"/>
              <a:t>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695C5F-8991-4788-8021-97F7E97CAA77}" type="datetime1">
              <a:rPr lang="en-US" smtClean="0"/>
              <a:t>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80732C-99B6-468D-8E86-54127C661C29}" type="datetime1">
              <a:rPr lang="en-US" smtClean="0"/>
              <a:t>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A427D05-0AAA-4191-8602-39A011BE220C}" type="datetime1">
              <a:rPr lang="en-US" smtClean="0"/>
              <a:t>1/7/2023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E2D-C320-4C5E-98F1-D60DBA71A352}" type="datetime1">
              <a:rPr lang="en-US" smtClean="0"/>
              <a:t>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1/7/2023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1/7/2023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1/7/2023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a:bodyPr>
          <a:lstStyle/>
          <a:p>
            <a:r>
              <a:rPr lang="en-US" dirty="0" err="1">
                <a:solidFill>
                  <a:schemeClr val="tx1"/>
                </a:solidFill>
              </a:rPr>
              <a:t>Opentomany</a:t>
            </a:r>
            <a:endParaRPr lang="en-US" dirty="0">
              <a:solidFill>
                <a:schemeClr val="tx1"/>
              </a:solidFill>
            </a:endParaRP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a:normAutofit/>
          </a:bodyPr>
          <a:lstStyle/>
          <a:p>
            <a:r>
              <a:rPr lang="en-US" dirty="0">
                <a:solidFill>
                  <a:srgbClr val="FFFFFF"/>
                </a:solidFill>
              </a:rPr>
              <a:t>Team:</a:t>
            </a:r>
          </a:p>
          <a:p>
            <a:r>
              <a:rPr lang="en-US" dirty="0" err="1">
                <a:solidFill>
                  <a:srgbClr val="FFFFFF"/>
                </a:solidFill>
              </a:rPr>
              <a:t>Achieverscorner</a:t>
            </a:r>
            <a:endParaRPr lang="en-US" dirty="0">
              <a:solidFill>
                <a:srgbClr val="FFFFFF"/>
              </a:solidFill>
            </a:endParaRPr>
          </a:p>
        </p:txBody>
      </p:sp>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215C5-AB4B-4F58-927D-BEB0B6495C25}"/>
              </a:ext>
            </a:extLst>
          </p:cNvPr>
          <p:cNvSpPr>
            <a:spLocks noGrp="1"/>
          </p:cNvSpPr>
          <p:nvPr>
            <p:ph type="title"/>
          </p:nvPr>
        </p:nvSpPr>
        <p:spPr/>
        <p:txBody>
          <a:bodyPr/>
          <a:lstStyle/>
          <a:p>
            <a:r>
              <a:rPr lang="en-IN" dirty="0"/>
              <a:t>Guidance</a:t>
            </a:r>
          </a:p>
        </p:txBody>
      </p:sp>
      <p:sp>
        <p:nvSpPr>
          <p:cNvPr id="3" name="Content Placeholder 2">
            <a:extLst>
              <a:ext uri="{FF2B5EF4-FFF2-40B4-BE49-F238E27FC236}">
                <a16:creationId xmlns:a16="http://schemas.microsoft.com/office/drawing/2014/main" id="{C083EE95-8971-4D37-ABAF-670F80333E2B}"/>
              </a:ext>
            </a:extLst>
          </p:cNvPr>
          <p:cNvSpPr>
            <a:spLocks noGrp="1"/>
          </p:cNvSpPr>
          <p:nvPr>
            <p:ph idx="1"/>
          </p:nvPr>
        </p:nvSpPr>
        <p:spPr>
          <a:xfrm>
            <a:off x="2231136" y="3527277"/>
            <a:ext cx="7729728" cy="3101983"/>
          </a:xfrm>
        </p:spPr>
        <p:txBody>
          <a:bodyPr/>
          <a:lstStyle/>
          <a:p>
            <a:pPr marL="0" indent="0">
              <a:buNone/>
            </a:pPr>
            <a:r>
              <a:rPr lang="en-IN" dirty="0"/>
              <a:t>Want some help or reviews? Don’t worry we got it covered.</a:t>
            </a:r>
          </a:p>
          <a:p>
            <a:pPr marL="0" indent="0">
              <a:buNone/>
            </a:pPr>
            <a:endParaRPr lang="en-IN" dirty="0"/>
          </a:p>
          <a:p>
            <a:pPr marL="0" indent="0">
              <a:buNone/>
            </a:pPr>
            <a:r>
              <a:rPr lang="en-IN" dirty="0" err="1"/>
              <a:t>OpenToMany</a:t>
            </a:r>
            <a:r>
              <a:rPr lang="en-IN" dirty="0"/>
              <a:t> helps students to connect to the industry experts. Where the aspirers can seek suggestions and expert guidance regarding their </a:t>
            </a:r>
            <a:r>
              <a:rPr lang="en-IN" dirty="0" err="1"/>
              <a:t>projetcts</a:t>
            </a:r>
            <a:endParaRPr lang="en-IN" dirty="0"/>
          </a:p>
          <a:p>
            <a:pPr marL="0" indent="0">
              <a:buNone/>
            </a:pPr>
            <a:r>
              <a:rPr lang="en-IN" dirty="0"/>
              <a:t>They can also get update themselves with the current market trends.</a:t>
            </a:r>
          </a:p>
        </p:txBody>
      </p:sp>
    </p:spTree>
    <p:extLst>
      <p:ext uri="{BB962C8B-B14F-4D97-AF65-F5344CB8AC3E}">
        <p14:creationId xmlns:p14="http://schemas.microsoft.com/office/powerpoint/2010/main" val="2759462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FDC589-3CC5-4F8B-8F52-56C049CDC268}"/>
              </a:ext>
            </a:extLst>
          </p:cNvPr>
          <p:cNvPicPr>
            <a:picLocks noChangeAspect="1"/>
          </p:cNvPicPr>
          <p:nvPr/>
        </p:nvPicPr>
        <p:blipFill>
          <a:blip r:embed="rId2"/>
          <a:stretch>
            <a:fillRect/>
          </a:stretch>
        </p:blipFill>
        <p:spPr>
          <a:xfrm>
            <a:off x="1006679" y="135908"/>
            <a:ext cx="10564304" cy="6586183"/>
          </a:xfrm>
          <a:prstGeom prst="rect">
            <a:avLst/>
          </a:prstGeom>
        </p:spPr>
      </p:pic>
    </p:spTree>
    <p:extLst>
      <p:ext uri="{BB962C8B-B14F-4D97-AF65-F5344CB8AC3E}">
        <p14:creationId xmlns:p14="http://schemas.microsoft.com/office/powerpoint/2010/main" val="2376521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D7697-E011-4EFF-9C04-7F060BD334B3}"/>
              </a:ext>
            </a:extLst>
          </p:cNvPr>
          <p:cNvSpPr>
            <a:spLocks noGrp="1"/>
          </p:cNvSpPr>
          <p:nvPr>
            <p:ph type="title"/>
          </p:nvPr>
        </p:nvSpPr>
        <p:spPr/>
        <p:txBody>
          <a:bodyPr/>
          <a:lstStyle/>
          <a:p>
            <a:r>
              <a:rPr lang="en-IN" dirty="0"/>
              <a:t>Learning</a:t>
            </a:r>
          </a:p>
        </p:txBody>
      </p:sp>
      <p:sp>
        <p:nvSpPr>
          <p:cNvPr id="3" name="Content Placeholder 2">
            <a:extLst>
              <a:ext uri="{FF2B5EF4-FFF2-40B4-BE49-F238E27FC236}">
                <a16:creationId xmlns:a16="http://schemas.microsoft.com/office/drawing/2014/main" id="{FCFA3332-1765-4286-A2EF-9ADDC0990752}"/>
              </a:ext>
            </a:extLst>
          </p:cNvPr>
          <p:cNvSpPr>
            <a:spLocks noGrp="1"/>
          </p:cNvSpPr>
          <p:nvPr>
            <p:ph idx="1"/>
          </p:nvPr>
        </p:nvSpPr>
        <p:spPr>
          <a:xfrm>
            <a:off x="2231136" y="2650257"/>
            <a:ext cx="7729728" cy="3809266"/>
          </a:xfrm>
        </p:spPr>
        <p:txBody>
          <a:bodyPr>
            <a:normAutofit lnSpcReduction="10000"/>
          </a:bodyPr>
          <a:lstStyle/>
          <a:p>
            <a:pPr marL="0" indent="0">
              <a:buNone/>
            </a:pPr>
            <a:r>
              <a:rPr lang="en-IN" dirty="0"/>
              <a:t>Learning and collaboration is super fun!</a:t>
            </a:r>
          </a:p>
          <a:p>
            <a:pPr marL="0" indent="0">
              <a:buNone/>
            </a:pPr>
            <a:r>
              <a:rPr lang="en-IN" dirty="0"/>
              <a:t>To get the developers updated, we offer learning tracks. Here, a person visit the webpage and start learning effortlessly.</a:t>
            </a:r>
          </a:p>
          <a:p>
            <a:pPr marL="0" indent="0">
              <a:buNone/>
            </a:pPr>
            <a:r>
              <a:rPr lang="en-IN" dirty="0"/>
              <a:t>The learning track has:</a:t>
            </a:r>
          </a:p>
          <a:p>
            <a:pPr marL="342900" indent="-342900">
              <a:buAutoNum type="arabicParenR"/>
            </a:pPr>
            <a:r>
              <a:rPr lang="en-IN" dirty="0" err="1"/>
              <a:t>HashNode</a:t>
            </a:r>
            <a:endParaRPr lang="en-IN" dirty="0"/>
          </a:p>
          <a:p>
            <a:pPr marL="342900" indent="-342900">
              <a:buAutoNum type="arabicParenR"/>
            </a:pPr>
            <a:r>
              <a:rPr lang="en-IN" dirty="0" err="1"/>
              <a:t>Youtube</a:t>
            </a:r>
            <a:endParaRPr lang="en-IN" dirty="0"/>
          </a:p>
          <a:p>
            <a:pPr marL="342900" indent="-342900">
              <a:buAutoNum type="arabicParenR"/>
            </a:pPr>
            <a:r>
              <a:rPr lang="en-IN" dirty="0"/>
              <a:t>The Women </a:t>
            </a:r>
            <a:r>
              <a:rPr lang="en-IN" dirty="0" err="1"/>
              <a:t>Techmakers</a:t>
            </a:r>
            <a:r>
              <a:rPr lang="en-IN" dirty="0"/>
              <a:t> Community</a:t>
            </a:r>
          </a:p>
          <a:p>
            <a:pPr marL="342900" indent="-342900">
              <a:buAutoNum type="arabicParenR"/>
            </a:pPr>
            <a:r>
              <a:rPr lang="en-IN" dirty="0"/>
              <a:t>Auth0</a:t>
            </a:r>
          </a:p>
          <a:p>
            <a:pPr marL="342900" indent="-342900">
              <a:buAutoNum type="arabicParenR"/>
            </a:pPr>
            <a:r>
              <a:rPr lang="en-IN" dirty="0" err="1"/>
              <a:t>CockroachDB</a:t>
            </a:r>
            <a:endParaRPr lang="en-IN" dirty="0"/>
          </a:p>
          <a:p>
            <a:pPr marL="342900" indent="-342900">
              <a:buAutoNum type="arabicParenR"/>
            </a:pPr>
            <a:r>
              <a:rPr lang="en-IN" dirty="0"/>
              <a:t>Twilio</a:t>
            </a:r>
          </a:p>
          <a:p>
            <a:pPr marL="342900" indent="-342900">
              <a:buAutoNum type="arabicParenR"/>
            </a:pPr>
            <a:endParaRPr lang="en-IN" dirty="0"/>
          </a:p>
        </p:txBody>
      </p:sp>
    </p:spTree>
    <p:extLst>
      <p:ext uri="{BB962C8B-B14F-4D97-AF65-F5344CB8AC3E}">
        <p14:creationId xmlns:p14="http://schemas.microsoft.com/office/powerpoint/2010/main" val="18898416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A7AE9F-A960-48B7-94C5-540A6DD86C89}"/>
              </a:ext>
            </a:extLst>
          </p:cNvPr>
          <p:cNvPicPr>
            <a:picLocks noChangeAspect="1"/>
          </p:cNvPicPr>
          <p:nvPr/>
        </p:nvPicPr>
        <p:blipFill>
          <a:blip r:embed="rId2"/>
          <a:stretch>
            <a:fillRect/>
          </a:stretch>
        </p:blipFill>
        <p:spPr>
          <a:xfrm>
            <a:off x="1568741" y="1215359"/>
            <a:ext cx="9054517" cy="4746548"/>
          </a:xfrm>
          <a:prstGeom prst="rect">
            <a:avLst/>
          </a:prstGeom>
        </p:spPr>
      </p:pic>
    </p:spTree>
    <p:extLst>
      <p:ext uri="{BB962C8B-B14F-4D97-AF65-F5344CB8AC3E}">
        <p14:creationId xmlns:p14="http://schemas.microsoft.com/office/powerpoint/2010/main" val="1896610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184C2B-0BC9-4412-90B5-F457C8F3DF66}"/>
              </a:ext>
            </a:extLst>
          </p:cNvPr>
          <p:cNvPicPr>
            <a:picLocks noChangeAspect="1"/>
          </p:cNvPicPr>
          <p:nvPr/>
        </p:nvPicPr>
        <p:blipFill>
          <a:blip r:embed="rId2"/>
          <a:stretch>
            <a:fillRect/>
          </a:stretch>
        </p:blipFill>
        <p:spPr>
          <a:xfrm>
            <a:off x="1321503" y="1879134"/>
            <a:ext cx="9548993" cy="3752456"/>
          </a:xfrm>
          <a:prstGeom prst="rect">
            <a:avLst/>
          </a:prstGeom>
        </p:spPr>
      </p:pic>
    </p:spTree>
    <p:extLst>
      <p:ext uri="{BB962C8B-B14F-4D97-AF65-F5344CB8AC3E}">
        <p14:creationId xmlns:p14="http://schemas.microsoft.com/office/powerpoint/2010/main" val="2604985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75797B-BB82-47FC-ACAA-E05EECC6AB55}"/>
              </a:ext>
            </a:extLst>
          </p:cNvPr>
          <p:cNvPicPr>
            <a:picLocks noChangeAspect="1"/>
          </p:cNvPicPr>
          <p:nvPr/>
        </p:nvPicPr>
        <p:blipFill>
          <a:blip r:embed="rId2"/>
          <a:stretch>
            <a:fillRect/>
          </a:stretch>
        </p:blipFill>
        <p:spPr>
          <a:xfrm>
            <a:off x="1359016" y="1799560"/>
            <a:ext cx="9473967" cy="3722973"/>
          </a:xfrm>
          <a:prstGeom prst="rect">
            <a:avLst/>
          </a:prstGeom>
        </p:spPr>
      </p:pic>
    </p:spTree>
    <p:extLst>
      <p:ext uri="{BB962C8B-B14F-4D97-AF65-F5344CB8AC3E}">
        <p14:creationId xmlns:p14="http://schemas.microsoft.com/office/powerpoint/2010/main" val="373968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54F39E-33A0-4256-BB58-23FC0C5330A0}"/>
              </a:ext>
            </a:extLst>
          </p:cNvPr>
          <p:cNvPicPr>
            <a:picLocks noChangeAspect="1"/>
          </p:cNvPicPr>
          <p:nvPr/>
        </p:nvPicPr>
        <p:blipFill>
          <a:blip r:embed="rId2"/>
          <a:stretch>
            <a:fillRect/>
          </a:stretch>
        </p:blipFill>
        <p:spPr>
          <a:xfrm>
            <a:off x="1182847" y="1548862"/>
            <a:ext cx="9826305" cy="4068704"/>
          </a:xfrm>
          <a:prstGeom prst="rect">
            <a:avLst/>
          </a:prstGeom>
        </p:spPr>
      </p:pic>
    </p:spTree>
    <p:extLst>
      <p:ext uri="{BB962C8B-B14F-4D97-AF65-F5344CB8AC3E}">
        <p14:creationId xmlns:p14="http://schemas.microsoft.com/office/powerpoint/2010/main" val="410301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21CC5C-A762-4FFF-A677-09BBDB5589C2}"/>
              </a:ext>
            </a:extLst>
          </p:cNvPr>
          <p:cNvPicPr>
            <a:picLocks noChangeAspect="1"/>
          </p:cNvPicPr>
          <p:nvPr/>
        </p:nvPicPr>
        <p:blipFill>
          <a:blip r:embed="rId2"/>
          <a:stretch>
            <a:fillRect/>
          </a:stretch>
        </p:blipFill>
        <p:spPr>
          <a:xfrm>
            <a:off x="1031846" y="1440589"/>
            <a:ext cx="10128308" cy="4193753"/>
          </a:xfrm>
          <a:prstGeom prst="rect">
            <a:avLst/>
          </a:prstGeom>
        </p:spPr>
      </p:pic>
    </p:spTree>
    <p:extLst>
      <p:ext uri="{BB962C8B-B14F-4D97-AF65-F5344CB8AC3E}">
        <p14:creationId xmlns:p14="http://schemas.microsoft.com/office/powerpoint/2010/main" val="35363444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C0FC46-1D80-425C-8E62-0D84B026D325}"/>
              </a:ext>
            </a:extLst>
          </p:cNvPr>
          <p:cNvPicPr>
            <a:picLocks noChangeAspect="1"/>
          </p:cNvPicPr>
          <p:nvPr/>
        </p:nvPicPr>
        <p:blipFill rotWithShape="1">
          <a:blip r:embed="rId2"/>
          <a:srcRect b="11482"/>
          <a:stretch/>
        </p:blipFill>
        <p:spPr>
          <a:xfrm>
            <a:off x="746620" y="1556726"/>
            <a:ext cx="10698760" cy="3921286"/>
          </a:xfrm>
          <a:prstGeom prst="rect">
            <a:avLst/>
          </a:prstGeom>
        </p:spPr>
      </p:pic>
    </p:spTree>
    <p:extLst>
      <p:ext uri="{BB962C8B-B14F-4D97-AF65-F5344CB8AC3E}">
        <p14:creationId xmlns:p14="http://schemas.microsoft.com/office/powerpoint/2010/main" val="32003048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997563-82F7-48F8-8EA6-C005396670DE}"/>
              </a:ext>
            </a:extLst>
          </p:cNvPr>
          <p:cNvPicPr>
            <a:picLocks noChangeAspect="1"/>
          </p:cNvPicPr>
          <p:nvPr/>
        </p:nvPicPr>
        <p:blipFill rotWithShape="1">
          <a:blip r:embed="rId2"/>
          <a:srcRect t="13771"/>
          <a:stretch/>
        </p:blipFill>
        <p:spPr>
          <a:xfrm>
            <a:off x="813732" y="1761687"/>
            <a:ext cx="10564536" cy="3771987"/>
          </a:xfrm>
          <a:prstGeom prst="rect">
            <a:avLst/>
          </a:prstGeom>
        </p:spPr>
      </p:pic>
    </p:spTree>
    <p:extLst>
      <p:ext uri="{BB962C8B-B14F-4D97-AF65-F5344CB8AC3E}">
        <p14:creationId xmlns:p14="http://schemas.microsoft.com/office/powerpoint/2010/main" val="1689252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en-US" dirty="0">
                <a:solidFill>
                  <a:schemeClr val="bg1"/>
                </a:solidFill>
              </a:rPr>
              <a:t>The flow of the web app</a:t>
            </a:r>
          </a:p>
        </p:txBody>
      </p:sp>
      <p:graphicFrame>
        <p:nvGraphicFramePr>
          <p:cNvPr id="17" name="Content Placeholder 2" descr="SmartArt Timeline graphic placeholder">
            <a:extLst>
              <a:ext uri="{FF2B5EF4-FFF2-40B4-BE49-F238E27FC236}">
                <a16:creationId xmlns:a16="http://schemas.microsoft.com/office/drawing/2014/main" id="{662D6D54-7197-47D2-9945-0EBFD0CAFE16}"/>
              </a:ext>
            </a:extLst>
          </p:cNvPr>
          <p:cNvGraphicFramePr/>
          <p:nvPr>
            <p:extLst>
              <p:ext uri="{D42A27DB-BD31-4B8C-83A1-F6EECF244321}">
                <p14:modId xmlns:p14="http://schemas.microsoft.com/office/powerpoint/2010/main" val="270510116"/>
              </p:ext>
            </p:extLst>
          </p:nvPr>
        </p:nvGraphicFramePr>
        <p:xfrm>
          <a:off x="4997141" y="965200"/>
          <a:ext cx="6944522"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443857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7B433-0755-4327-9EF0-A9CDFB54007E}"/>
              </a:ext>
            </a:extLst>
          </p:cNvPr>
          <p:cNvSpPr>
            <a:spLocks noGrp="1"/>
          </p:cNvSpPr>
          <p:nvPr>
            <p:ph type="title"/>
          </p:nvPr>
        </p:nvSpPr>
        <p:spPr/>
        <p:txBody>
          <a:bodyPr/>
          <a:lstStyle/>
          <a:p>
            <a:r>
              <a:rPr lang="en-IN" dirty="0"/>
              <a:t>Hackathons</a:t>
            </a:r>
          </a:p>
        </p:txBody>
      </p:sp>
      <p:sp>
        <p:nvSpPr>
          <p:cNvPr id="3" name="Content Placeholder 2">
            <a:extLst>
              <a:ext uri="{FF2B5EF4-FFF2-40B4-BE49-F238E27FC236}">
                <a16:creationId xmlns:a16="http://schemas.microsoft.com/office/drawing/2014/main" id="{C7132ED0-7D22-49F2-BFD2-6378CB8B8CD9}"/>
              </a:ext>
            </a:extLst>
          </p:cNvPr>
          <p:cNvSpPr>
            <a:spLocks noGrp="1"/>
          </p:cNvSpPr>
          <p:nvPr>
            <p:ph idx="1"/>
          </p:nvPr>
        </p:nvSpPr>
        <p:spPr>
          <a:xfrm>
            <a:off x="2231136" y="3429000"/>
            <a:ext cx="7729728" cy="3101983"/>
          </a:xfrm>
        </p:spPr>
        <p:txBody>
          <a:bodyPr/>
          <a:lstStyle/>
          <a:p>
            <a:pPr marL="0" indent="0">
              <a:buNone/>
            </a:pPr>
            <a:r>
              <a:rPr lang="en-IN" dirty="0"/>
              <a:t>Applying the knowledge is very important. Hence, </a:t>
            </a:r>
            <a:r>
              <a:rPr lang="en-IN" dirty="0" err="1"/>
              <a:t>OpenToMany</a:t>
            </a:r>
            <a:r>
              <a:rPr lang="en-IN" dirty="0"/>
              <a:t> helps the people to find various hackathons.</a:t>
            </a:r>
          </a:p>
          <a:p>
            <a:pPr marL="0" indent="0">
              <a:buNone/>
            </a:pPr>
            <a:r>
              <a:rPr lang="en-IN" dirty="0"/>
              <a:t>Complete hackathon details including the date, location and the official will be provided to the young developers.</a:t>
            </a:r>
          </a:p>
          <a:p>
            <a:pPr marL="0" indent="0">
              <a:buNone/>
            </a:pPr>
            <a:br>
              <a:rPr lang="en-IN" dirty="0"/>
            </a:br>
            <a:endParaRPr lang="en-IN" dirty="0"/>
          </a:p>
        </p:txBody>
      </p:sp>
    </p:spTree>
    <p:extLst>
      <p:ext uri="{BB962C8B-B14F-4D97-AF65-F5344CB8AC3E}">
        <p14:creationId xmlns:p14="http://schemas.microsoft.com/office/powerpoint/2010/main" val="11812884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A0D60-E043-454D-8C0C-2E8031D60A34}"/>
              </a:ext>
            </a:extLst>
          </p:cNvPr>
          <p:cNvSpPr>
            <a:spLocks noGrp="1"/>
          </p:cNvSpPr>
          <p:nvPr>
            <p:ph type="title"/>
          </p:nvPr>
        </p:nvSpPr>
        <p:spPr/>
        <p:txBody>
          <a:bodyPr/>
          <a:lstStyle/>
          <a:p>
            <a:r>
              <a:rPr lang="en-IN" dirty="0"/>
              <a:t>Profile Dashboard</a:t>
            </a:r>
          </a:p>
        </p:txBody>
      </p:sp>
      <p:pic>
        <p:nvPicPr>
          <p:cNvPr id="5" name="Content Placeholder 4">
            <a:extLst>
              <a:ext uri="{FF2B5EF4-FFF2-40B4-BE49-F238E27FC236}">
                <a16:creationId xmlns:a16="http://schemas.microsoft.com/office/drawing/2014/main" id="{284D7068-3807-4516-88D3-9383BA751B5F}"/>
              </a:ext>
            </a:extLst>
          </p:cNvPr>
          <p:cNvPicPr>
            <a:picLocks noGrp="1" noChangeAspect="1"/>
          </p:cNvPicPr>
          <p:nvPr>
            <p:ph idx="1"/>
          </p:nvPr>
        </p:nvPicPr>
        <p:blipFill rotWithShape="1">
          <a:blip r:embed="rId2"/>
          <a:srcRect t="7705"/>
          <a:stretch/>
        </p:blipFill>
        <p:spPr>
          <a:xfrm>
            <a:off x="3632894" y="2877424"/>
            <a:ext cx="4926213" cy="2862976"/>
          </a:xfrm>
        </p:spPr>
      </p:pic>
    </p:spTree>
    <p:extLst>
      <p:ext uri="{BB962C8B-B14F-4D97-AF65-F5344CB8AC3E}">
        <p14:creationId xmlns:p14="http://schemas.microsoft.com/office/powerpoint/2010/main" val="3356110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E1DB-A6EC-49F2-BB20-F4B8571A4360}"/>
              </a:ext>
            </a:extLst>
          </p:cNvPr>
          <p:cNvSpPr>
            <a:spLocks noGrp="1"/>
          </p:cNvSpPr>
          <p:nvPr>
            <p:ph type="title"/>
          </p:nvPr>
        </p:nvSpPr>
        <p:spPr/>
        <p:txBody>
          <a:bodyPr/>
          <a:lstStyle/>
          <a:p>
            <a:r>
              <a:rPr lang="en-IN" dirty="0" err="1"/>
              <a:t>Opentomany</a:t>
            </a:r>
            <a:endParaRPr lang="en-IN" dirty="0"/>
          </a:p>
        </p:txBody>
      </p:sp>
      <p:pic>
        <p:nvPicPr>
          <p:cNvPr id="5" name="Content Placeholder 4">
            <a:extLst>
              <a:ext uri="{FF2B5EF4-FFF2-40B4-BE49-F238E27FC236}">
                <a16:creationId xmlns:a16="http://schemas.microsoft.com/office/drawing/2014/main" id="{61A8E4E6-848F-4620-B5FD-23DBBF150F4B}"/>
              </a:ext>
            </a:extLst>
          </p:cNvPr>
          <p:cNvPicPr>
            <a:picLocks noGrp="1" noChangeAspect="1"/>
          </p:cNvPicPr>
          <p:nvPr>
            <p:ph idx="1"/>
          </p:nvPr>
        </p:nvPicPr>
        <p:blipFill>
          <a:blip r:embed="rId2"/>
          <a:stretch>
            <a:fillRect/>
          </a:stretch>
        </p:blipFill>
        <p:spPr>
          <a:xfrm>
            <a:off x="2696576" y="2638425"/>
            <a:ext cx="6798849" cy="3101975"/>
          </a:xfrm>
        </p:spPr>
      </p:pic>
    </p:spTree>
    <p:extLst>
      <p:ext uri="{BB962C8B-B14F-4D97-AF65-F5344CB8AC3E}">
        <p14:creationId xmlns:p14="http://schemas.microsoft.com/office/powerpoint/2010/main" val="3199712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ECF76-7D82-4206-B4BF-C8F0887A4462}"/>
              </a:ext>
            </a:extLst>
          </p:cNvPr>
          <p:cNvSpPr>
            <a:spLocks noGrp="1"/>
          </p:cNvSpPr>
          <p:nvPr>
            <p:ph type="title"/>
          </p:nvPr>
        </p:nvSpPr>
        <p:spPr/>
        <p:txBody>
          <a:bodyPr/>
          <a:lstStyle/>
          <a:p>
            <a:r>
              <a:rPr lang="en-IN" dirty="0"/>
              <a:t>An overview of the project</a:t>
            </a:r>
          </a:p>
        </p:txBody>
      </p:sp>
      <p:pic>
        <p:nvPicPr>
          <p:cNvPr id="5" name="Content Placeholder 4">
            <a:extLst>
              <a:ext uri="{FF2B5EF4-FFF2-40B4-BE49-F238E27FC236}">
                <a16:creationId xmlns:a16="http://schemas.microsoft.com/office/drawing/2014/main" id="{16D89A90-F4CA-4127-A90B-C1E3E3A08BED}"/>
              </a:ext>
            </a:extLst>
          </p:cNvPr>
          <p:cNvPicPr>
            <a:picLocks noGrp="1" noChangeAspect="1"/>
          </p:cNvPicPr>
          <p:nvPr>
            <p:ph idx="1"/>
          </p:nvPr>
        </p:nvPicPr>
        <p:blipFill>
          <a:blip r:embed="rId2"/>
          <a:stretch>
            <a:fillRect/>
          </a:stretch>
        </p:blipFill>
        <p:spPr>
          <a:xfrm>
            <a:off x="3518820" y="2791333"/>
            <a:ext cx="5154359" cy="3101975"/>
          </a:xfrm>
        </p:spPr>
      </p:pic>
    </p:spTree>
    <p:extLst>
      <p:ext uri="{BB962C8B-B14F-4D97-AF65-F5344CB8AC3E}">
        <p14:creationId xmlns:p14="http://schemas.microsoft.com/office/powerpoint/2010/main" val="3181935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25180D-755E-44BD-9FD6-615AF60EBD2B}"/>
              </a:ext>
            </a:extLst>
          </p:cNvPr>
          <p:cNvSpPr>
            <a:spLocks noGrp="1"/>
          </p:cNvSpPr>
          <p:nvPr>
            <p:ph idx="1"/>
          </p:nvPr>
        </p:nvSpPr>
        <p:spPr>
          <a:xfrm>
            <a:off x="2231136" y="838900"/>
            <a:ext cx="7729728" cy="4901128"/>
          </a:xfrm>
        </p:spPr>
        <p:txBody>
          <a:bodyPr/>
          <a:lstStyle/>
          <a:p>
            <a:endParaRPr lang="en-IN" dirty="0"/>
          </a:p>
          <a:p>
            <a:endParaRPr lang="en-IN" dirty="0"/>
          </a:p>
          <a:p>
            <a:endParaRPr lang="en-IN" dirty="0"/>
          </a:p>
          <a:p>
            <a:endParaRPr lang="en-IN" dirty="0"/>
          </a:p>
          <a:p>
            <a:pPr marL="0" indent="0">
              <a:buNone/>
            </a:pPr>
            <a:r>
              <a:rPr lang="en-IN" dirty="0" err="1"/>
              <a:t>OpenToMany</a:t>
            </a:r>
            <a:r>
              <a:rPr lang="en-IN" dirty="0"/>
              <a:t> is an opensource project build to foster ideation and innovation among the young developers of the country. It aims to connect the people and exchange ideas, Learn from the fellow peers and experts, and also finding a hackathon and work collaboratively. With that being said, we have the following sections</a:t>
            </a:r>
          </a:p>
        </p:txBody>
      </p:sp>
    </p:spTree>
    <p:extLst>
      <p:ext uri="{BB962C8B-B14F-4D97-AF65-F5344CB8AC3E}">
        <p14:creationId xmlns:p14="http://schemas.microsoft.com/office/powerpoint/2010/main" val="4189537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B302A-5DB5-48E8-946E-D373CFCCCB12}"/>
              </a:ext>
            </a:extLst>
          </p:cNvPr>
          <p:cNvSpPr>
            <a:spLocks noGrp="1"/>
          </p:cNvSpPr>
          <p:nvPr>
            <p:ph type="title"/>
          </p:nvPr>
        </p:nvSpPr>
        <p:spPr/>
        <p:txBody>
          <a:bodyPr/>
          <a:lstStyle/>
          <a:p>
            <a:r>
              <a:rPr lang="en-IN" dirty="0"/>
              <a:t>Community</a:t>
            </a:r>
          </a:p>
        </p:txBody>
      </p:sp>
      <p:sp>
        <p:nvSpPr>
          <p:cNvPr id="3" name="Content Placeholder 2">
            <a:extLst>
              <a:ext uri="{FF2B5EF4-FFF2-40B4-BE49-F238E27FC236}">
                <a16:creationId xmlns:a16="http://schemas.microsoft.com/office/drawing/2014/main" id="{D1D67DB9-D9DE-4787-85E2-D69911AFCB6D}"/>
              </a:ext>
            </a:extLst>
          </p:cNvPr>
          <p:cNvSpPr>
            <a:spLocks noGrp="1"/>
          </p:cNvSpPr>
          <p:nvPr>
            <p:ph idx="1"/>
          </p:nvPr>
        </p:nvSpPr>
        <p:spPr>
          <a:xfrm>
            <a:off x="2231136" y="3644723"/>
            <a:ext cx="7729728" cy="3101983"/>
          </a:xfrm>
        </p:spPr>
        <p:txBody>
          <a:bodyPr/>
          <a:lstStyle/>
          <a:p>
            <a:r>
              <a:rPr lang="en-IN" dirty="0"/>
              <a:t>Community: This part of the project aims at connecting like minded people and exchange their ideas. This not only aims to connect the young developers, but industry experts too.</a:t>
            </a:r>
          </a:p>
        </p:txBody>
      </p:sp>
    </p:spTree>
    <p:extLst>
      <p:ext uri="{BB962C8B-B14F-4D97-AF65-F5344CB8AC3E}">
        <p14:creationId xmlns:p14="http://schemas.microsoft.com/office/powerpoint/2010/main" val="2397254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4">
            <a:extLst>
              <a:ext uri="{FF2B5EF4-FFF2-40B4-BE49-F238E27FC236}">
                <a16:creationId xmlns:a16="http://schemas.microsoft.com/office/drawing/2014/main" id="{C63C6F68-646D-4D9F-99CD-BB32770896CB}"/>
              </a:ext>
            </a:extLst>
          </p:cNvPr>
          <p:cNvSpPr>
            <a:spLocks noChangeAspect="1" noChangeArrowheads="1"/>
          </p:cNvSpPr>
          <p:nvPr/>
        </p:nvSpPr>
        <p:spPr bwMode="auto">
          <a:xfrm>
            <a:off x="4546833" y="1879833"/>
            <a:ext cx="1701567" cy="170156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62C1F58B-23FD-4843-8C5B-77EB477570D4}"/>
              </a:ext>
            </a:extLst>
          </p:cNvPr>
          <p:cNvPicPr>
            <a:picLocks noChangeAspect="1"/>
          </p:cNvPicPr>
          <p:nvPr/>
        </p:nvPicPr>
        <p:blipFill>
          <a:blip r:embed="rId2"/>
          <a:stretch>
            <a:fillRect/>
          </a:stretch>
        </p:blipFill>
        <p:spPr>
          <a:xfrm>
            <a:off x="752475" y="95250"/>
            <a:ext cx="10687050" cy="6667500"/>
          </a:xfrm>
          <a:prstGeom prst="rect">
            <a:avLst/>
          </a:prstGeom>
        </p:spPr>
      </p:pic>
    </p:spTree>
    <p:extLst>
      <p:ext uri="{BB962C8B-B14F-4D97-AF65-F5344CB8AC3E}">
        <p14:creationId xmlns:p14="http://schemas.microsoft.com/office/powerpoint/2010/main" val="1205824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701B6-3CBA-456B-BFB6-5AECA327DD01}"/>
              </a:ext>
            </a:extLst>
          </p:cNvPr>
          <p:cNvSpPr>
            <a:spLocks noGrp="1"/>
          </p:cNvSpPr>
          <p:nvPr>
            <p:ph type="title"/>
          </p:nvPr>
        </p:nvSpPr>
        <p:spPr/>
        <p:txBody>
          <a:bodyPr/>
          <a:lstStyle/>
          <a:p>
            <a:r>
              <a:rPr lang="en-IN" dirty="0"/>
              <a:t>Opensource</a:t>
            </a:r>
          </a:p>
        </p:txBody>
      </p:sp>
      <p:sp>
        <p:nvSpPr>
          <p:cNvPr id="3" name="Content Placeholder 2">
            <a:extLst>
              <a:ext uri="{FF2B5EF4-FFF2-40B4-BE49-F238E27FC236}">
                <a16:creationId xmlns:a16="http://schemas.microsoft.com/office/drawing/2014/main" id="{4C0679A0-68A6-40E6-A0CB-3CF1C93673C3}"/>
              </a:ext>
            </a:extLst>
          </p:cNvPr>
          <p:cNvSpPr>
            <a:spLocks noGrp="1"/>
          </p:cNvSpPr>
          <p:nvPr>
            <p:ph idx="1"/>
          </p:nvPr>
        </p:nvSpPr>
        <p:spPr>
          <a:xfrm>
            <a:off x="2231136" y="3661501"/>
            <a:ext cx="7729728" cy="3101983"/>
          </a:xfrm>
        </p:spPr>
        <p:txBody>
          <a:bodyPr/>
          <a:lstStyle/>
          <a:p>
            <a:pPr marL="0" indent="0">
              <a:buNone/>
            </a:pPr>
            <a:r>
              <a:rPr lang="en-IN" dirty="0"/>
              <a:t>Opensource is the best way to learn! Keeping that in mind, this subproject aims to deliver the knowledge and help people to learn more about the opensource contributions.</a:t>
            </a:r>
          </a:p>
          <a:p>
            <a:endParaRPr lang="en-IN" dirty="0"/>
          </a:p>
        </p:txBody>
      </p:sp>
    </p:spTree>
    <p:extLst>
      <p:ext uri="{BB962C8B-B14F-4D97-AF65-F5344CB8AC3E}">
        <p14:creationId xmlns:p14="http://schemas.microsoft.com/office/powerpoint/2010/main" val="3203924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304CF0-675F-487A-85D1-94DF1E16DC0D}"/>
              </a:ext>
            </a:extLst>
          </p:cNvPr>
          <p:cNvPicPr>
            <a:picLocks noChangeAspect="1"/>
          </p:cNvPicPr>
          <p:nvPr/>
        </p:nvPicPr>
        <p:blipFill>
          <a:blip r:embed="rId2"/>
          <a:stretch>
            <a:fillRect/>
          </a:stretch>
        </p:blipFill>
        <p:spPr>
          <a:xfrm>
            <a:off x="752475" y="95250"/>
            <a:ext cx="10687050" cy="6667500"/>
          </a:xfrm>
          <a:prstGeom prst="rect">
            <a:avLst/>
          </a:prstGeom>
        </p:spPr>
      </p:pic>
    </p:spTree>
    <p:extLst>
      <p:ext uri="{BB962C8B-B14F-4D97-AF65-F5344CB8AC3E}">
        <p14:creationId xmlns:p14="http://schemas.microsoft.com/office/powerpoint/2010/main" val="103181368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A451F4C-A3A1-4FF3-AEA5-AE3EFF175B0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Parcel design</Template>
  <TotalTime>58</TotalTime>
  <Words>335</Words>
  <Application>Microsoft Office PowerPoint</Application>
  <PresentationFormat>Widescreen</PresentationFormat>
  <Paragraphs>49</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Gill Sans MT</vt:lpstr>
      <vt:lpstr>Parcel</vt:lpstr>
      <vt:lpstr>Opentomany</vt:lpstr>
      <vt:lpstr>The flow of the web app</vt:lpstr>
      <vt:lpstr>Opentomany</vt:lpstr>
      <vt:lpstr>An overview of the project</vt:lpstr>
      <vt:lpstr>PowerPoint Presentation</vt:lpstr>
      <vt:lpstr>Community</vt:lpstr>
      <vt:lpstr>PowerPoint Presentation</vt:lpstr>
      <vt:lpstr>Opensource</vt:lpstr>
      <vt:lpstr>PowerPoint Presentation</vt:lpstr>
      <vt:lpstr>Guidance</vt:lpstr>
      <vt:lpstr>PowerPoint Presentation</vt:lpstr>
      <vt:lpstr>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Hackathons</vt:lpstr>
      <vt:lpstr>Profile Dashboard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Opentomany</dc:title>
  <dc:creator>Kishan Gurumurthy</dc:creator>
  <cp:lastModifiedBy>Kishan Gurumurthy</cp:lastModifiedBy>
  <cp:revision>7</cp:revision>
  <dcterms:created xsi:type="dcterms:W3CDTF">2023-01-08T00:56:57Z</dcterms:created>
  <dcterms:modified xsi:type="dcterms:W3CDTF">2023-01-08T01:55:40Z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